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66" r:id="rId8"/>
    <p:sldId id="259" r:id="rId9"/>
    <p:sldId id="263" r:id="rId10"/>
    <p:sldId id="272" r:id="rId11"/>
    <p:sldId id="265" r:id="rId12"/>
    <p:sldId id="268" r:id="rId13"/>
    <p:sldId id="269" r:id="rId14"/>
    <p:sldId id="270" r:id="rId15"/>
    <p:sldId id="273" r:id="rId16"/>
    <p:sldId id="275" r:id="rId17"/>
    <p:sldId id="276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5D598F-6AC0-4134-B97F-F8DAE4736DEF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E3A5E9-90E5-4490-B8B0-5349D52F08C9}">
      <dgm:prSet phldrT="[Текст]"/>
      <dgm:spPr>
        <a:solidFill>
          <a:schemeClr val="accent1">
            <a:lumMod val="50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ru-RU" dirty="0"/>
            <a:t>Личные данные</a:t>
          </a:r>
        </a:p>
      </dgm:t>
    </dgm:pt>
    <dgm:pt modelId="{CF8E651B-E85B-4E50-B079-D6420D122759}" type="parTrans" cxnId="{6C3F3E32-1E29-47D0-8314-E229F47392D4}">
      <dgm:prSet/>
      <dgm:spPr/>
      <dgm:t>
        <a:bodyPr/>
        <a:lstStyle/>
        <a:p>
          <a:endParaRPr lang="ru-RU"/>
        </a:p>
      </dgm:t>
    </dgm:pt>
    <dgm:pt modelId="{F29D35B2-D5ED-4833-91D8-0D7DE4BAA3C8}" type="sibTrans" cxnId="{6C3F3E32-1E29-47D0-8314-E229F47392D4}">
      <dgm:prSet/>
      <dgm:spPr/>
      <dgm:t>
        <a:bodyPr/>
        <a:lstStyle/>
        <a:p>
          <a:endParaRPr lang="ru-RU"/>
        </a:p>
      </dgm:t>
    </dgm:pt>
    <dgm:pt modelId="{9AB4ECEB-C514-4849-A1BB-C8C58DDA10FE}">
      <dgm:prSet phldrT="[Текст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ru-RU" dirty="0"/>
            <a:t>Цель </a:t>
          </a:r>
        </a:p>
      </dgm:t>
    </dgm:pt>
    <dgm:pt modelId="{4B1754BA-F0B3-40B1-8F3B-B24E0E99AE06}" type="parTrans" cxnId="{6C8A6562-813A-4F25-9ECC-F9BB1F3E37D7}">
      <dgm:prSet/>
      <dgm:spPr/>
      <dgm:t>
        <a:bodyPr/>
        <a:lstStyle/>
        <a:p>
          <a:endParaRPr lang="ru-RU"/>
        </a:p>
      </dgm:t>
    </dgm:pt>
    <dgm:pt modelId="{4E6EF91A-930A-48E6-BE6B-096BB39F66BF}" type="sibTrans" cxnId="{6C8A6562-813A-4F25-9ECC-F9BB1F3E37D7}">
      <dgm:prSet/>
      <dgm:spPr/>
      <dgm:t>
        <a:bodyPr/>
        <a:lstStyle/>
        <a:p>
          <a:endParaRPr lang="ru-RU"/>
        </a:p>
      </dgm:t>
    </dgm:pt>
    <dgm:pt modelId="{9EC9AFD7-08D9-4E1F-91A2-3CDB45C4960E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ru-RU" sz="4400" dirty="0"/>
            <a:t>Опыт работы</a:t>
          </a:r>
        </a:p>
      </dgm:t>
    </dgm:pt>
    <dgm:pt modelId="{3FBF002C-2530-4900-8A9C-3EF8BF6E290D}" type="parTrans" cxnId="{4C43C07A-C410-448C-AFCC-9A65A431F224}">
      <dgm:prSet/>
      <dgm:spPr/>
      <dgm:t>
        <a:bodyPr/>
        <a:lstStyle/>
        <a:p>
          <a:endParaRPr lang="ru-RU"/>
        </a:p>
      </dgm:t>
    </dgm:pt>
    <dgm:pt modelId="{1F850315-81C9-4076-A209-3F24E597C744}" type="sibTrans" cxnId="{4C43C07A-C410-448C-AFCC-9A65A431F224}">
      <dgm:prSet/>
      <dgm:spPr/>
      <dgm:t>
        <a:bodyPr/>
        <a:lstStyle/>
        <a:p>
          <a:endParaRPr lang="ru-RU"/>
        </a:p>
      </dgm:t>
    </dgm:pt>
    <dgm:pt modelId="{172035F3-C987-470D-89EA-309DF0EAE3FC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ru-RU" sz="4400" dirty="0"/>
            <a:t>Личные качества</a:t>
          </a:r>
        </a:p>
      </dgm:t>
    </dgm:pt>
    <dgm:pt modelId="{4C8C2281-7D2D-4C82-A760-C394DE094C40}" type="parTrans" cxnId="{1CCD8928-946A-4668-BE5D-11BD76FC95C0}">
      <dgm:prSet/>
      <dgm:spPr/>
      <dgm:t>
        <a:bodyPr/>
        <a:lstStyle/>
        <a:p>
          <a:endParaRPr lang="ru-RU"/>
        </a:p>
      </dgm:t>
    </dgm:pt>
    <dgm:pt modelId="{D3C98EE5-BC9B-4665-B67E-4D5DEC49E517}" type="sibTrans" cxnId="{1CCD8928-946A-4668-BE5D-11BD76FC95C0}">
      <dgm:prSet/>
      <dgm:spPr/>
      <dgm:t>
        <a:bodyPr/>
        <a:lstStyle/>
        <a:p>
          <a:endParaRPr lang="ru-RU"/>
        </a:p>
      </dgm:t>
    </dgm:pt>
    <dgm:pt modelId="{A5247E21-28F7-4BBA-8EC9-9A0A2378E064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ru-RU" sz="3200" dirty="0"/>
            <a:t>Образование</a:t>
          </a:r>
          <a:endParaRPr lang="ru-RU" sz="1800" dirty="0"/>
        </a:p>
      </dgm:t>
    </dgm:pt>
    <dgm:pt modelId="{4E289A56-863D-4787-9442-FD71C5E223BD}" type="parTrans" cxnId="{174F56B5-E0D6-4EE9-A5CD-5D1DD3B46632}">
      <dgm:prSet/>
      <dgm:spPr/>
      <dgm:t>
        <a:bodyPr/>
        <a:lstStyle/>
        <a:p>
          <a:endParaRPr lang="ru-RU"/>
        </a:p>
      </dgm:t>
    </dgm:pt>
    <dgm:pt modelId="{CB2C962B-EC22-42BB-A711-BA0AAB37139A}" type="sibTrans" cxnId="{174F56B5-E0D6-4EE9-A5CD-5D1DD3B46632}">
      <dgm:prSet/>
      <dgm:spPr/>
      <dgm:t>
        <a:bodyPr/>
        <a:lstStyle/>
        <a:p>
          <a:endParaRPr lang="ru-RU"/>
        </a:p>
      </dgm:t>
    </dgm:pt>
    <dgm:pt modelId="{98ED3F8E-3263-4656-919F-CA29DC8ADEE2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ru-RU" sz="3200" b="0" i="0" dirty="0"/>
            <a:t>Дополнительные сведения</a:t>
          </a:r>
          <a:endParaRPr lang="ru-RU" sz="3200" dirty="0"/>
        </a:p>
      </dgm:t>
    </dgm:pt>
    <dgm:pt modelId="{4F8DCAA3-F3FD-4DA8-87BA-08AE034E8E56}" type="parTrans" cxnId="{E973F58E-4746-48BF-9939-1D40429A879A}">
      <dgm:prSet/>
      <dgm:spPr/>
      <dgm:t>
        <a:bodyPr/>
        <a:lstStyle/>
        <a:p>
          <a:endParaRPr lang="ru-RU"/>
        </a:p>
      </dgm:t>
    </dgm:pt>
    <dgm:pt modelId="{985010EB-2CF3-40F5-B5DA-B9514A4E45C1}" type="sibTrans" cxnId="{E973F58E-4746-48BF-9939-1D40429A879A}">
      <dgm:prSet/>
      <dgm:spPr/>
      <dgm:t>
        <a:bodyPr/>
        <a:lstStyle/>
        <a:p>
          <a:endParaRPr lang="ru-RU"/>
        </a:p>
      </dgm:t>
    </dgm:pt>
    <dgm:pt modelId="{A9155F7A-D7FA-403B-BEB8-A1BC5E574BBD}" type="pres">
      <dgm:prSet presAssocID="{F65D598F-6AC0-4134-B97F-F8DAE4736DE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1541D29-0A7A-4A7A-9750-29C77C6F6EFB}" type="pres">
      <dgm:prSet presAssocID="{64E3A5E9-90E5-4490-B8B0-5349D52F08C9}" presName="vertOne" presStyleCnt="0"/>
      <dgm:spPr/>
    </dgm:pt>
    <dgm:pt modelId="{C19BED76-DCE7-429E-93C8-FB43145123FF}" type="pres">
      <dgm:prSet presAssocID="{64E3A5E9-90E5-4490-B8B0-5349D52F08C9}" presName="txOne" presStyleLbl="node0" presStyleIdx="0" presStyleCnt="1">
        <dgm:presLayoutVars>
          <dgm:chPref val="3"/>
        </dgm:presLayoutVars>
      </dgm:prSet>
      <dgm:spPr/>
    </dgm:pt>
    <dgm:pt modelId="{F29584D3-8077-4259-B3D3-2964B65670B1}" type="pres">
      <dgm:prSet presAssocID="{64E3A5E9-90E5-4490-B8B0-5349D52F08C9}" presName="parTransOne" presStyleCnt="0"/>
      <dgm:spPr/>
    </dgm:pt>
    <dgm:pt modelId="{BB1A23F0-2434-483F-B326-1BF58669B1C9}" type="pres">
      <dgm:prSet presAssocID="{64E3A5E9-90E5-4490-B8B0-5349D52F08C9}" presName="horzOne" presStyleCnt="0"/>
      <dgm:spPr/>
    </dgm:pt>
    <dgm:pt modelId="{91B088AC-7591-42AE-B0D0-B6AA73E33207}" type="pres">
      <dgm:prSet presAssocID="{9AB4ECEB-C514-4849-A1BB-C8C58DDA10FE}" presName="vertTwo" presStyleCnt="0"/>
      <dgm:spPr/>
    </dgm:pt>
    <dgm:pt modelId="{2770ECAF-1AA3-4018-B626-84537535D6F2}" type="pres">
      <dgm:prSet presAssocID="{9AB4ECEB-C514-4849-A1BB-C8C58DDA10FE}" presName="txTwo" presStyleLbl="node2" presStyleIdx="0" presStyleCnt="2">
        <dgm:presLayoutVars>
          <dgm:chPref val="3"/>
        </dgm:presLayoutVars>
      </dgm:prSet>
      <dgm:spPr/>
    </dgm:pt>
    <dgm:pt modelId="{4B0C9932-94C0-4CFF-A98A-591CE9DED218}" type="pres">
      <dgm:prSet presAssocID="{9AB4ECEB-C514-4849-A1BB-C8C58DDA10FE}" presName="parTransTwo" presStyleCnt="0"/>
      <dgm:spPr/>
    </dgm:pt>
    <dgm:pt modelId="{563EBA97-EDC7-4308-85C1-267258E25CAA}" type="pres">
      <dgm:prSet presAssocID="{9AB4ECEB-C514-4849-A1BB-C8C58DDA10FE}" presName="horzTwo" presStyleCnt="0"/>
      <dgm:spPr/>
    </dgm:pt>
    <dgm:pt modelId="{892DC54C-B3C8-477D-94C7-D1010073AFB2}" type="pres">
      <dgm:prSet presAssocID="{9EC9AFD7-08D9-4E1F-91A2-3CDB45C4960E}" presName="vertThree" presStyleCnt="0"/>
      <dgm:spPr/>
    </dgm:pt>
    <dgm:pt modelId="{20654D01-8285-402B-BA1A-12AD09A84098}" type="pres">
      <dgm:prSet presAssocID="{9EC9AFD7-08D9-4E1F-91A2-3CDB45C4960E}" presName="txThree" presStyleLbl="node3" presStyleIdx="0" presStyleCnt="3">
        <dgm:presLayoutVars>
          <dgm:chPref val="3"/>
        </dgm:presLayoutVars>
      </dgm:prSet>
      <dgm:spPr/>
    </dgm:pt>
    <dgm:pt modelId="{738A0036-7C9F-4609-A45A-82A58D2AAB47}" type="pres">
      <dgm:prSet presAssocID="{9EC9AFD7-08D9-4E1F-91A2-3CDB45C4960E}" presName="horzThree" presStyleCnt="0"/>
      <dgm:spPr/>
    </dgm:pt>
    <dgm:pt modelId="{6234E2AC-4978-4B88-8FC7-A5770B6B74FE}" type="pres">
      <dgm:prSet presAssocID="{1F850315-81C9-4076-A209-3F24E597C744}" presName="sibSpaceThree" presStyleCnt="0"/>
      <dgm:spPr/>
    </dgm:pt>
    <dgm:pt modelId="{C31C3CAE-B7E8-421B-815A-649BB69B2D08}" type="pres">
      <dgm:prSet presAssocID="{172035F3-C987-470D-89EA-309DF0EAE3FC}" presName="vertThree" presStyleCnt="0"/>
      <dgm:spPr/>
    </dgm:pt>
    <dgm:pt modelId="{605979FA-5500-404E-AC81-FA5F1E9855AE}" type="pres">
      <dgm:prSet presAssocID="{172035F3-C987-470D-89EA-309DF0EAE3FC}" presName="txThree" presStyleLbl="node3" presStyleIdx="1" presStyleCnt="3">
        <dgm:presLayoutVars>
          <dgm:chPref val="3"/>
        </dgm:presLayoutVars>
      </dgm:prSet>
      <dgm:spPr/>
    </dgm:pt>
    <dgm:pt modelId="{3662716D-4635-4710-A789-38E835DA847D}" type="pres">
      <dgm:prSet presAssocID="{172035F3-C987-470D-89EA-309DF0EAE3FC}" presName="horzThree" presStyleCnt="0"/>
      <dgm:spPr/>
    </dgm:pt>
    <dgm:pt modelId="{A3331CBE-B238-4AE0-8C92-F499759643F1}" type="pres">
      <dgm:prSet presAssocID="{4E6EF91A-930A-48E6-BE6B-096BB39F66BF}" presName="sibSpaceTwo" presStyleCnt="0"/>
      <dgm:spPr/>
    </dgm:pt>
    <dgm:pt modelId="{BAC55CA1-3560-4A0D-A708-D37F079D721F}" type="pres">
      <dgm:prSet presAssocID="{A5247E21-28F7-4BBA-8EC9-9A0A2378E064}" presName="vertTwo" presStyleCnt="0"/>
      <dgm:spPr/>
    </dgm:pt>
    <dgm:pt modelId="{AE48AAF2-D0B4-458E-8D23-094381B00557}" type="pres">
      <dgm:prSet presAssocID="{A5247E21-28F7-4BBA-8EC9-9A0A2378E064}" presName="txTwo" presStyleLbl="node2" presStyleIdx="1" presStyleCnt="2">
        <dgm:presLayoutVars>
          <dgm:chPref val="3"/>
        </dgm:presLayoutVars>
      </dgm:prSet>
      <dgm:spPr/>
    </dgm:pt>
    <dgm:pt modelId="{FE5DB609-DA53-481D-A41E-BE26E83442DB}" type="pres">
      <dgm:prSet presAssocID="{A5247E21-28F7-4BBA-8EC9-9A0A2378E064}" presName="parTransTwo" presStyleCnt="0"/>
      <dgm:spPr/>
    </dgm:pt>
    <dgm:pt modelId="{FA900111-63FF-4642-B99E-04F9C3CCA04C}" type="pres">
      <dgm:prSet presAssocID="{A5247E21-28F7-4BBA-8EC9-9A0A2378E064}" presName="horzTwo" presStyleCnt="0"/>
      <dgm:spPr/>
    </dgm:pt>
    <dgm:pt modelId="{846AA507-9317-44BF-8B8A-5086DA5FDB7C}" type="pres">
      <dgm:prSet presAssocID="{98ED3F8E-3263-4656-919F-CA29DC8ADEE2}" presName="vertThree" presStyleCnt="0"/>
      <dgm:spPr/>
    </dgm:pt>
    <dgm:pt modelId="{1E21F3C7-0939-4392-B394-60313656B74B}" type="pres">
      <dgm:prSet presAssocID="{98ED3F8E-3263-4656-919F-CA29DC8ADEE2}" presName="txThree" presStyleLbl="node3" presStyleIdx="2" presStyleCnt="3">
        <dgm:presLayoutVars>
          <dgm:chPref val="3"/>
        </dgm:presLayoutVars>
      </dgm:prSet>
      <dgm:spPr/>
    </dgm:pt>
    <dgm:pt modelId="{BFD6C6C4-5702-499A-BFAC-06AB426BCA62}" type="pres">
      <dgm:prSet presAssocID="{98ED3F8E-3263-4656-919F-CA29DC8ADEE2}" presName="horzThree" presStyleCnt="0"/>
      <dgm:spPr/>
    </dgm:pt>
  </dgm:ptLst>
  <dgm:cxnLst>
    <dgm:cxn modelId="{FAE65E08-EE9D-4AAC-B03C-810232CFF095}" type="presOf" srcId="{98ED3F8E-3263-4656-919F-CA29DC8ADEE2}" destId="{1E21F3C7-0939-4392-B394-60313656B74B}" srcOrd="0" destOrd="0" presId="urn:microsoft.com/office/officeart/2005/8/layout/hierarchy4"/>
    <dgm:cxn modelId="{08F1330A-8980-45A8-ABF8-E95BCCD572DB}" type="presOf" srcId="{F65D598F-6AC0-4134-B97F-F8DAE4736DEF}" destId="{A9155F7A-D7FA-403B-BEB8-A1BC5E574BBD}" srcOrd="0" destOrd="0" presId="urn:microsoft.com/office/officeart/2005/8/layout/hierarchy4"/>
    <dgm:cxn modelId="{1CCD8928-946A-4668-BE5D-11BD76FC95C0}" srcId="{9AB4ECEB-C514-4849-A1BB-C8C58DDA10FE}" destId="{172035F3-C987-470D-89EA-309DF0EAE3FC}" srcOrd="1" destOrd="0" parTransId="{4C8C2281-7D2D-4C82-A760-C394DE094C40}" sibTransId="{D3C98EE5-BC9B-4665-B67E-4D5DEC49E517}"/>
    <dgm:cxn modelId="{6C3F3E32-1E29-47D0-8314-E229F47392D4}" srcId="{F65D598F-6AC0-4134-B97F-F8DAE4736DEF}" destId="{64E3A5E9-90E5-4490-B8B0-5349D52F08C9}" srcOrd="0" destOrd="0" parTransId="{CF8E651B-E85B-4E50-B079-D6420D122759}" sibTransId="{F29D35B2-D5ED-4833-91D8-0D7DE4BAA3C8}"/>
    <dgm:cxn modelId="{6C8A6562-813A-4F25-9ECC-F9BB1F3E37D7}" srcId="{64E3A5E9-90E5-4490-B8B0-5349D52F08C9}" destId="{9AB4ECEB-C514-4849-A1BB-C8C58DDA10FE}" srcOrd="0" destOrd="0" parTransId="{4B1754BA-F0B3-40B1-8F3B-B24E0E99AE06}" sibTransId="{4E6EF91A-930A-48E6-BE6B-096BB39F66BF}"/>
    <dgm:cxn modelId="{6D5B9248-B4FE-4EF2-8E5D-8D0158C362FA}" type="presOf" srcId="{9AB4ECEB-C514-4849-A1BB-C8C58DDA10FE}" destId="{2770ECAF-1AA3-4018-B626-84537535D6F2}" srcOrd="0" destOrd="0" presId="urn:microsoft.com/office/officeart/2005/8/layout/hierarchy4"/>
    <dgm:cxn modelId="{45BFB257-1DCC-4386-92A4-1F593B16DEDD}" type="presOf" srcId="{64E3A5E9-90E5-4490-B8B0-5349D52F08C9}" destId="{C19BED76-DCE7-429E-93C8-FB43145123FF}" srcOrd="0" destOrd="0" presId="urn:microsoft.com/office/officeart/2005/8/layout/hierarchy4"/>
    <dgm:cxn modelId="{4C43C07A-C410-448C-AFCC-9A65A431F224}" srcId="{9AB4ECEB-C514-4849-A1BB-C8C58DDA10FE}" destId="{9EC9AFD7-08D9-4E1F-91A2-3CDB45C4960E}" srcOrd="0" destOrd="0" parTransId="{3FBF002C-2530-4900-8A9C-3EF8BF6E290D}" sibTransId="{1F850315-81C9-4076-A209-3F24E597C744}"/>
    <dgm:cxn modelId="{A232AD81-39C6-4F19-A29E-4BA96206F1C2}" type="presOf" srcId="{9EC9AFD7-08D9-4E1F-91A2-3CDB45C4960E}" destId="{20654D01-8285-402B-BA1A-12AD09A84098}" srcOrd="0" destOrd="0" presId="urn:microsoft.com/office/officeart/2005/8/layout/hierarchy4"/>
    <dgm:cxn modelId="{E973F58E-4746-48BF-9939-1D40429A879A}" srcId="{A5247E21-28F7-4BBA-8EC9-9A0A2378E064}" destId="{98ED3F8E-3263-4656-919F-CA29DC8ADEE2}" srcOrd="0" destOrd="0" parTransId="{4F8DCAA3-F3FD-4DA8-87BA-08AE034E8E56}" sibTransId="{985010EB-2CF3-40F5-B5DA-B9514A4E45C1}"/>
    <dgm:cxn modelId="{7F45BD9A-15F4-4264-B048-65BE162AB277}" type="presOf" srcId="{A5247E21-28F7-4BBA-8EC9-9A0A2378E064}" destId="{AE48AAF2-D0B4-458E-8D23-094381B00557}" srcOrd="0" destOrd="0" presId="urn:microsoft.com/office/officeart/2005/8/layout/hierarchy4"/>
    <dgm:cxn modelId="{174F56B5-E0D6-4EE9-A5CD-5D1DD3B46632}" srcId="{64E3A5E9-90E5-4490-B8B0-5349D52F08C9}" destId="{A5247E21-28F7-4BBA-8EC9-9A0A2378E064}" srcOrd="1" destOrd="0" parTransId="{4E289A56-863D-4787-9442-FD71C5E223BD}" sibTransId="{CB2C962B-EC22-42BB-A711-BA0AAB37139A}"/>
    <dgm:cxn modelId="{AD7CC9CE-1FA1-47F7-847C-72479E40885B}" type="presOf" srcId="{172035F3-C987-470D-89EA-309DF0EAE3FC}" destId="{605979FA-5500-404E-AC81-FA5F1E9855AE}" srcOrd="0" destOrd="0" presId="urn:microsoft.com/office/officeart/2005/8/layout/hierarchy4"/>
    <dgm:cxn modelId="{442C1533-5A5F-4F60-B1CD-4E9B2CFCBD53}" type="presParOf" srcId="{A9155F7A-D7FA-403B-BEB8-A1BC5E574BBD}" destId="{21541D29-0A7A-4A7A-9750-29C77C6F6EFB}" srcOrd="0" destOrd="0" presId="urn:microsoft.com/office/officeart/2005/8/layout/hierarchy4"/>
    <dgm:cxn modelId="{111A5405-EB66-4AE7-BA80-97A453190AB5}" type="presParOf" srcId="{21541D29-0A7A-4A7A-9750-29C77C6F6EFB}" destId="{C19BED76-DCE7-429E-93C8-FB43145123FF}" srcOrd="0" destOrd="0" presId="urn:microsoft.com/office/officeart/2005/8/layout/hierarchy4"/>
    <dgm:cxn modelId="{8A227B3E-4230-402F-A44A-84603B8EB976}" type="presParOf" srcId="{21541D29-0A7A-4A7A-9750-29C77C6F6EFB}" destId="{F29584D3-8077-4259-B3D3-2964B65670B1}" srcOrd="1" destOrd="0" presId="urn:microsoft.com/office/officeart/2005/8/layout/hierarchy4"/>
    <dgm:cxn modelId="{7DA7FC91-233F-4149-B2C0-B70AF7EFEFA1}" type="presParOf" srcId="{21541D29-0A7A-4A7A-9750-29C77C6F6EFB}" destId="{BB1A23F0-2434-483F-B326-1BF58669B1C9}" srcOrd="2" destOrd="0" presId="urn:microsoft.com/office/officeart/2005/8/layout/hierarchy4"/>
    <dgm:cxn modelId="{D0883165-71B2-46E2-9A77-79FDF8E46A08}" type="presParOf" srcId="{BB1A23F0-2434-483F-B326-1BF58669B1C9}" destId="{91B088AC-7591-42AE-B0D0-B6AA73E33207}" srcOrd="0" destOrd="0" presId="urn:microsoft.com/office/officeart/2005/8/layout/hierarchy4"/>
    <dgm:cxn modelId="{FB765DAA-12EA-4295-9161-6186FB192A52}" type="presParOf" srcId="{91B088AC-7591-42AE-B0D0-B6AA73E33207}" destId="{2770ECAF-1AA3-4018-B626-84537535D6F2}" srcOrd="0" destOrd="0" presId="urn:microsoft.com/office/officeart/2005/8/layout/hierarchy4"/>
    <dgm:cxn modelId="{36B840ED-C05E-4AD1-B3C5-76FF9BDEAF1E}" type="presParOf" srcId="{91B088AC-7591-42AE-B0D0-B6AA73E33207}" destId="{4B0C9932-94C0-4CFF-A98A-591CE9DED218}" srcOrd="1" destOrd="0" presId="urn:microsoft.com/office/officeart/2005/8/layout/hierarchy4"/>
    <dgm:cxn modelId="{1FB7B1D7-4AC3-44A2-864B-D5CDE4586DA2}" type="presParOf" srcId="{91B088AC-7591-42AE-B0D0-B6AA73E33207}" destId="{563EBA97-EDC7-4308-85C1-267258E25CAA}" srcOrd="2" destOrd="0" presId="urn:microsoft.com/office/officeart/2005/8/layout/hierarchy4"/>
    <dgm:cxn modelId="{EA4B4181-4173-4965-8CB3-DDF3290247EB}" type="presParOf" srcId="{563EBA97-EDC7-4308-85C1-267258E25CAA}" destId="{892DC54C-B3C8-477D-94C7-D1010073AFB2}" srcOrd="0" destOrd="0" presId="urn:microsoft.com/office/officeart/2005/8/layout/hierarchy4"/>
    <dgm:cxn modelId="{DC61632C-A4B6-4D0C-9737-1793FA3D6B85}" type="presParOf" srcId="{892DC54C-B3C8-477D-94C7-D1010073AFB2}" destId="{20654D01-8285-402B-BA1A-12AD09A84098}" srcOrd="0" destOrd="0" presId="urn:microsoft.com/office/officeart/2005/8/layout/hierarchy4"/>
    <dgm:cxn modelId="{A1D2993E-D0C0-4E2A-94C5-4D30C4482641}" type="presParOf" srcId="{892DC54C-B3C8-477D-94C7-D1010073AFB2}" destId="{738A0036-7C9F-4609-A45A-82A58D2AAB47}" srcOrd="1" destOrd="0" presId="urn:microsoft.com/office/officeart/2005/8/layout/hierarchy4"/>
    <dgm:cxn modelId="{D2BD65BD-26FB-456A-8479-5007012E6D03}" type="presParOf" srcId="{563EBA97-EDC7-4308-85C1-267258E25CAA}" destId="{6234E2AC-4978-4B88-8FC7-A5770B6B74FE}" srcOrd="1" destOrd="0" presId="urn:microsoft.com/office/officeart/2005/8/layout/hierarchy4"/>
    <dgm:cxn modelId="{139EFF87-1A8B-46A8-9499-F4DEF9949700}" type="presParOf" srcId="{563EBA97-EDC7-4308-85C1-267258E25CAA}" destId="{C31C3CAE-B7E8-421B-815A-649BB69B2D08}" srcOrd="2" destOrd="0" presId="urn:microsoft.com/office/officeart/2005/8/layout/hierarchy4"/>
    <dgm:cxn modelId="{3E86B3FF-775E-4056-9266-E328CD79F1A5}" type="presParOf" srcId="{C31C3CAE-B7E8-421B-815A-649BB69B2D08}" destId="{605979FA-5500-404E-AC81-FA5F1E9855AE}" srcOrd="0" destOrd="0" presId="urn:microsoft.com/office/officeart/2005/8/layout/hierarchy4"/>
    <dgm:cxn modelId="{E0EB8938-6129-437A-A321-37AC795A5917}" type="presParOf" srcId="{C31C3CAE-B7E8-421B-815A-649BB69B2D08}" destId="{3662716D-4635-4710-A789-38E835DA847D}" srcOrd="1" destOrd="0" presId="urn:microsoft.com/office/officeart/2005/8/layout/hierarchy4"/>
    <dgm:cxn modelId="{C677753E-D23F-46AA-AD54-E41E62D99924}" type="presParOf" srcId="{BB1A23F0-2434-483F-B326-1BF58669B1C9}" destId="{A3331CBE-B238-4AE0-8C92-F499759643F1}" srcOrd="1" destOrd="0" presId="urn:microsoft.com/office/officeart/2005/8/layout/hierarchy4"/>
    <dgm:cxn modelId="{A6435C62-90CF-4115-84FF-9B4B2F85FFD8}" type="presParOf" srcId="{BB1A23F0-2434-483F-B326-1BF58669B1C9}" destId="{BAC55CA1-3560-4A0D-A708-D37F079D721F}" srcOrd="2" destOrd="0" presId="urn:microsoft.com/office/officeart/2005/8/layout/hierarchy4"/>
    <dgm:cxn modelId="{354B1A68-6D6D-4CE5-A8F8-C69D77E93547}" type="presParOf" srcId="{BAC55CA1-3560-4A0D-A708-D37F079D721F}" destId="{AE48AAF2-D0B4-458E-8D23-094381B00557}" srcOrd="0" destOrd="0" presId="urn:microsoft.com/office/officeart/2005/8/layout/hierarchy4"/>
    <dgm:cxn modelId="{81D40E7F-38E2-4E45-87C7-77688094261E}" type="presParOf" srcId="{BAC55CA1-3560-4A0D-A708-D37F079D721F}" destId="{FE5DB609-DA53-481D-A41E-BE26E83442DB}" srcOrd="1" destOrd="0" presId="urn:microsoft.com/office/officeart/2005/8/layout/hierarchy4"/>
    <dgm:cxn modelId="{B34D4C2F-213B-4EA1-89C6-192D63FC5756}" type="presParOf" srcId="{BAC55CA1-3560-4A0D-A708-D37F079D721F}" destId="{FA900111-63FF-4642-B99E-04F9C3CCA04C}" srcOrd="2" destOrd="0" presId="urn:microsoft.com/office/officeart/2005/8/layout/hierarchy4"/>
    <dgm:cxn modelId="{4D479824-9A7C-4D6A-ACCD-678DEACEFD0E}" type="presParOf" srcId="{FA900111-63FF-4642-B99E-04F9C3CCA04C}" destId="{846AA507-9317-44BF-8B8A-5086DA5FDB7C}" srcOrd="0" destOrd="0" presId="urn:microsoft.com/office/officeart/2005/8/layout/hierarchy4"/>
    <dgm:cxn modelId="{91F50AE1-CB76-4D40-A736-A8092FF37ED2}" type="presParOf" srcId="{846AA507-9317-44BF-8B8A-5086DA5FDB7C}" destId="{1E21F3C7-0939-4392-B394-60313656B74B}" srcOrd="0" destOrd="0" presId="urn:microsoft.com/office/officeart/2005/8/layout/hierarchy4"/>
    <dgm:cxn modelId="{F641DA8C-F756-4E90-9A5B-53463A5266EE}" type="presParOf" srcId="{846AA507-9317-44BF-8B8A-5086DA5FDB7C}" destId="{BFD6C6C4-5702-499A-BFAC-06AB426BCA6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5E92E1-6C81-4166-814B-EF3B3256D3A4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08B691B-F579-44C1-919A-0C2A9B9A7F40}">
      <dgm:prSet phldrT="[Текст]" custT="1"/>
      <dgm:spPr/>
      <dgm:t>
        <a:bodyPr/>
        <a:lstStyle/>
        <a:p>
          <a:r>
            <a:rPr lang="ru-RU" sz="2500" dirty="0">
              <a:latin typeface="Times New Roman" panose="02020603050405020304" pitchFamily="18" charset="0"/>
              <a:cs typeface="Times New Roman" panose="02020603050405020304" pitchFamily="18" charset="0"/>
            </a:rPr>
            <a:t>Краткость </a:t>
          </a:r>
        </a:p>
      </dgm:t>
    </dgm:pt>
    <dgm:pt modelId="{1877E18E-5649-4673-825D-B63DCA620CF9}" type="parTrans" cxnId="{EE6DFB70-2973-4A7D-9B88-11C4DC40A303}">
      <dgm:prSet/>
      <dgm:spPr/>
      <dgm:t>
        <a:bodyPr/>
        <a:lstStyle/>
        <a:p>
          <a:endParaRPr lang="ru-RU"/>
        </a:p>
      </dgm:t>
    </dgm:pt>
    <dgm:pt modelId="{A2AC8079-75EE-4D9A-88D0-4452DA0486CA}" type="sibTrans" cxnId="{EE6DFB70-2973-4A7D-9B88-11C4DC40A303}">
      <dgm:prSet/>
      <dgm:spPr/>
      <dgm:t>
        <a:bodyPr/>
        <a:lstStyle/>
        <a:p>
          <a:endParaRPr lang="ru-RU"/>
        </a:p>
      </dgm:t>
    </dgm:pt>
    <dgm:pt modelId="{87210A6F-ADF5-4168-B5B2-A8A33B4FE891}">
      <dgm:prSet phldrT="[Текст]" custT="1"/>
      <dgm:spPr/>
      <dgm:t>
        <a:bodyPr/>
        <a:lstStyle/>
        <a:p>
          <a:r>
            <a:rPr lang="ru-RU" sz="2100" dirty="0">
              <a:latin typeface="Times New Roman" panose="02020603050405020304" pitchFamily="18" charset="0"/>
              <a:cs typeface="Times New Roman" panose="02020603050405020304" pitchFamily="18" charset="0"/>
            </a:rPr>
            <a:t>Конкретность </a:t>
          </a:r>
        </a:p>
      </dgm:t>
    </dgm:pt>
    <dgm:pt modelId="{0C70B503-2425-4F98-8CFF-BD3FDF14B4C3}" type="parTrans" cxnId="{1A435153-CFBE-44B4-A9DC-FFD59C9C7286}">
      <dgm:prSet/>
      <dgm:spPr/>
      <dgm:t>
        <a:bodyPr/>
        <a:lstStyle/>
        <a:p>
          <a:endParaRPr lang="ru-RU"/>
        </a:p>
      </dgm:t>
    </dgm:pt>
    <dgm:pt modelId="{2A90A00B-5162-44FC-9D4F-1C983199FBCB}" type="sibTrans" cxnId="{1A435153-CFBE-44B4-A9DC-FFD59C9C7286}">
      <dgm:prSet/>
      <dgm:spPr/>
      <dgm:t>
        <a:bodyPr/>
        <a:lstStyle/>
        <a:p>
          <a:endParaRPr lang="ru-RU"/>
        </a:p>
      </dgm:t>
    </dgm:pt>
    <dgm:pt modelId="{C1D92F1B-8A37-47FE-B144-44D41154BD12}">
      <dgm:prSet phldrT="[Текст]" custT="1"/>
      <dgm:spPr/>
      <dgm:t>
        <a:bodyPr/>
        <a:lstStyle/>
        <a:p>
          <a:pPr algn="ctr"/>
          <a:r>
            <a:rPr lang="ru-RU" sz="2000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целенаправленность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0CCD5A-21A9-48A9-B431-62B4D6429285}" type="parTrans" cxnId="{E8D4FFEC-0F1B-4080-952E-4B26A4A5F145}">
      <dgm:prSet/>
      <dgm:spPr/>
      <dgm:t>
        <a:bodyPr/>
        <a:lstStyle/>
        <a:p>
          <a:endParaRPr lang="ru-RU"/>
        </a:p>
      </dgm:t>
    </dgm:pt>
    <dgm:pt modelId="{794EC88C-8685-409C-A767-9C5D0BB00C04}" type="sibTrans" cxnId="{E8D4FFEC-0F1B-4080-952E-4B26A4A5F145}">
      <dgm:prSet/>
      <dgm:spPr/>
      <dgm:t>
        <a:bodyPr/>
        <a:lstStyle/>
        <a:p>
          <a:endParaRPr lang="ru-RU"/>
        </a:p>
      </dgm:t>
    </dgm:pt>
    <dgm:pt modelId="{0C03E9BA-FEEC-49B6-AAE7-2C79381AA9E4}">
      <dgm:prSet phldrT="[Текст]"/>
      <dgm:spPr/>
      <dgm:t>
        <a:bodyPr/>
        <a:lstStyle/>
        <a:p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грамотность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AAB082-8A73-41EE-9806-17DBD2C27D65}" type="parTrans" cxnId="{159E2901-1CC1-4927-8147-D15830D402F5}">
      <dgm:prSet/>
      <dgm:spPr/>
      <dgm:t>
        <a:bodyPr/>
        <a:lstStyle/>
        <a:p>
          <a:endParaRPr lang="ru-RU"/>
        </a:p>
      </dgm:t>
    </dgm:pt>
    <dgm:pt modelId="{4AB9DE26-FA5A-4CFF-A3B1-6F18F60C7264}" type="sibTrans" cxnId="{159E2901-1CC1-4927-8147-D15830D402F5}">
      <dgm:prSet/>
      <dgm:spPr/>
      <dgm:t>
        <a:bodyPr/>
        <a:lstStyle/>
        <a:p>
          <a:endParaRPr lang="ru-RU"/>
        </a:p>
      </dgm:t>
    </dgm:pt>
    <dgm:pt modelId="{D4654DA0-7853-4D7F-9CED-898321D85E26}">
      <dgm:prSet phldrT="[Текст]" custT="1"/>
      <dgm:spPr/>
      <dgm:t>
        <a:bodyPr/>
        <a:lstStyle/>
        <a:p>
          <a:r>
            <a:rPr lang="ru-RU" sz="2500" dirty="0">
              <a:latin typeface="Times New Roman" pitchFamily="18" charset="0"/>
              <a:cs typeface="Times New Roman" pitchFamily="18" charset="0"/>
            </a:rPr>
            <a:t>  честность</a:t>
          </a:r>
          <a:endParaRPr lang="ru-RU" sz="2500" dirty="0"/>
        </a:p>
      </dgm:t>
    </dgm:pt>
    <dgm:pt modelId="{E037BA22-8634-47E9-88BD-75497D69570D}" type="parTrans" cxnId="{45490B20-EF05-4479-91BD-AF4C80DCA5A2}">
      <dgm:prSet/>
      <dgm:spPr/>
      <dgm:t>
        <a:bodyPr/>
        <a:lstStyle/>
        <a:p>
          <a:endParaRPr lang="ru-RU"/>
        </a:p>
      </dgm:t>
    </dgm:pt>
    <dgm:pt modelId="{E83D6584-E83C-4AF4-8FEF-BFAEADEAAA58}" type="sibTrans" cxnId="{45490B20-EF05-4479-91BD-AF4C80DCA5A2}">
      <dgm:prSet/>
      <dgm:spPr/>
      <dgm:t>
        <a:bodyPr/>
        <a:lstStyle/>
        <a:p>
          <a:endParaRPr lang="ru-RU"/>
        </a:p>
      </dgm:t>
    </dgm:pt>
    <dgm:pt modelId="{66B119B8-D01B-4F0A-BED1-0A43D5F9766D}" type="pres">
      <dgm:prSet presAssocID="{0B5E92E1-6C81-4166-814B-EF3B3256D3A4}" presName="rootnode" presStyleCnt="0">
        <dgm:presLayoutVars>
          <dgm:chMax/>
          <dgm:chPref/>
          <dgm:dir/>
          <dgm:animLvl val="lvl"/>
        </dgm:presLayoutVars>
      </dgm:prSet>
      <dgm:spPr/>
    </dgm:pt>
    <dgm:pt modelId="{41B42A8D-571D-4883-9E1E-13716602D9D6}" type="pres">
      <dgm:prSet presAssocID="{008B691B-F579-44C1-919A-0C2A9B9A7F40}" presName="composite" presStyleCnt="0"/>
      <dgm:spPr/>
    </dgm:pt>
    <dgm:pt modelId="{719BD007-8B64-4A0E-AA06-3AFE120E4AAC}" type="pres">
      <dgm:prSet presAssocID="{008B691B-F579-44C1-919A-0C2A9B9A7F40}" presName="LShape" presStyleLbl="alignNode1" presStyleIdx="0" presStyleCnt="9"/>
      <dgm:spPr/>
    </dgm:pt>
    <dgm:pt modelId="{E48FA0AD-C833-466A-8C00-CE50FA940BCE}" type="pres">
      <dgm:prSet presAssocID="{008B691B-F579-44C1-919A-0C2A9B9A7F40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D2E1A688-FFB1-4B97-88C6-B2D4CA1FF123}" type="pres">
      <dgm:prSet presAssocID="{008B691B-F579-44C1-919A-0C2A9B9A7F40}" presName="Triangle" presStyleLbl="alignNode1" presStyleIdx="1" presStyleCnt="9"/>
      <dgm:spPr/>
    </dgm:pt>
    <dgm:pt modelId="{8D17B7F5-C094-4D13-A366-DE1B2475FB59}" type="pres">
      <dgm:prSet presAssocID="{A2AC8079-75EE-4D9A-88D0-4452DA0486CA}" presName="sibTrans" presStyleCnt="0"/>
      <dgm:spPr/>
    </dgm:pt>
    <dgm:pt modelId="{41E70292-230D-4A41-8268-773016C2D6FB}" type="pres">
      <dgm:prSet presAssocID="{A2AC8079-75EE-4D9A-88D0-4452DA0486CA}" presName="space" presStyleCnt="0"/>
      <dgm:spPr/>
    </dgm:pt>
    <dgm:pt modelId="{8BA38C42-18CF-4B76-8E3B-D34B0AD145D7}" type="pres">
      <dgm:prSet presAssocID="{87210A6F-ADF5-4168-B5B2-A8A33B4FE891}" presName="composite" presStyleCnt="0"/>
      <dgm:spPr/>
    </dgm:pt>
    <dgm:pt modelId="{C01C0F11-1EA9-43CB-8E41-8B74837F6901}" type="pres">
      <dgm:prSet presAssocID="{87210A6F-ADF5-4168-B5B2-A8A33B4FE891}" presName="LShape" presStyleLbl="alignNode1" presStyleIdx="2" presStyleCnt="9"/>
      <dgm:spPr/>
    </dgm:pt>
    <dgm:pt modelId="{914021C9-ACCB-46CC-B231-B1C58265296F}" type="pres">
      <dgm:prSet presAssocID="{87210A6F-ADF5-4168-B5B2-A8A33B4FE891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ACD180A2-CEF2-48F9-8984-E3CB40E67772}" type="pres">
      <dgm:prSet presAssocID="{87210A6F-ADF5-4168-B5B2-A8A33B4FE891}" presName="Triangle" presStyleLbl="alignNode1" presStyleIdx="3" presStyleCnt="9"/>
      <dgm:spPr/>
    </dgm:pt>
    <dgm:pt modelId="{554A16A9-F148-4AEC-808D-DB64612B791B}" type="pres">
      <dgm:prSet presAssocID="{2A90A00B-5162-44FC-9D4F-1C983199FBCB}" presName="sibTrans" presStyleCnt="0"/>
      <dgm:spPr/>
    </dgm:pt>
    <dgm:pt modelId="{0E2FC3FA-B4CC-475A-AD3F-3BC08262C568}" type="pres">
      <dgm:prSet presAssocID="{2A90A00B-5162-44FC-9D4F-1C983199FBCB}" presName="space" presStyleCnt="0"/>
      <dgm:spPr/>
    </dgm:pt>
    <dgm:pt modelId="{305D0A97-46A8-408D-8F8D-0E36F7C948B7}" type="pres">
      <dgm:prSet presAssocID="{C1D92F1B-8A37-47FE-B144-44D41154BD12}" presName="composite" presStyleCnt="0"/>
      <dgm:spPr/>
    </dgm:pt>
    <dgm:pt modelId="{85D86E71-076C-4E93-8E42-673B8C08D42E}" type="pres">
      <dgm:prSet presAssocID="{C1D92F1B-8A37-47FE-B144-44D41154BD12}" presName="LShape" presStyleLbl="alignNode1" presStyleIdx="4" presStyleCnt="9"/>
      <dgm:spPr/>
    </dgm:pt>
    <dgm:pt modelId="{84B519FB-A5E5-4E75-8CBD-F3079476E4E4}" type="pres">
      <dgm:prSet presAssocID="{C1D92F1B-8A37-47FE-B144-44D41154BD12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57E40A24-5057-4C50-A7DC-C435B5F9CEB8}" type="pres">
      <dgm:prSet presAssocID="{C1D92F1B-8A37-47FE-B144-44D41154BD12}" presName="Triangle" presStyleLbl="alignNode1" presStyleIdx="5" presStyleCnt="9"/>
      <dgm:spPr/>
    </dgm:pt>
    <dgm:pt modelId="{D98DB992-B262-436F-A5AC-A795FB888D52}" type="pres">
      <dgm:prSet presAssocID="{794EC88C-8685-409C-A767-9C5D0BB00C04}" presName="sibTrans" presStyleCnt="0"/>
      <dgm:spPr/>
    </dgm:pt>
    <dgm:pt modelId="{91ED38A0-C629-4685-B89E-E2183EDF6EB4}" type="pres">
      <dgm:prSet presAssocID="{794EC88C-8685-409C-A767-9C5D0BB00C04}" presName="space" presStyleCnt="0"/>
      <dgm:spPr/>
    </dgm:pt>
    <dgm:pt modelId="{27D04025-7D28-45F7-A211-6FAFD5F04E7A}" type="pres">
      <dgm:prSet presAssocID="{0C03E9BA-FEEC-49B6-AAE7-2C79381AA9E4}" presName="composite" presStyleCnt="0"/>
      <dgm:spPr/>
    </dgm:pt>
    <dgm:pt modelId="{142CDA19-D656-4F69-9DB7-71242EFEFA6D}" type="pres">
      <dgm:prSet presAssocID="{0C03E9BA-FEEC-49B6-AAE7-2C79381AA9E4}" presName="LShape" presStyleLbl="alignNode1" presStyleIdx="6" presStyleCnt="9"/>
      <dgm:spPr/>
    </dgm:pt>
    <dgm:pt modelId="{F21E0FB9-C4C7-4E0C-9FAF-00065586D03D}" type="pres">
      <dgm:prSet presAssocID="{0C03E9BA-FEEC-49B6-AAE7-2C79381AA9E4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DD102B39-7756-4317-8325-CAB90AD122CA}" type="pres">
      <dgm:prSet presAssocID="{0C03E9BA-FEEC-49B6-AAE7-2C79381AA9E4}" presName="Triangle" presStyleLbl="alignNode1" presStyleIdx="7" presStyleCnt="9"/>
      <dgm:spPr/>
    </dgm:pt>
    <dgm:pt modelId="{A3888782-F9BF-41BA-8516-D31EFB93F4D2}" type="pres">
      <dgm:prSet presAssocID="{4AB9DE26-FA5A-4CFF-A3B1-6F18F60C7264}" presName="sibTrans" presStyleCnt="0"/>
      <dgm:spPr/>
    </dgm:pt>
    <dgm:pt modelId="{2AD40400-2FCF-4C0F-8D43-B2E6CABF3047}" type="pres">
      <dgm:prSet presAssocID="{4AB9DE26-FA5A-4CFF-A3B1-6F18F60C7264}" presName="space" presStyleCnt="0"/>
      <dgm:spPr/>
    </dgm:pt>
    <dgm:pt modelId="{B42DA44C-F17B-496D-9F74-684AC78BF583}" type="pres">
      <dgm:prSet presAssocID="{D4654DA0-7853-4D7F-9CED-898321D85E26}" presName="composite" presStyleCnt="0"/>
      <dgm:spPr/>
    </dgm:pt>
    <dgm:pt modelId="{8BD179CF-13D9-4981-AF05-CF243CB54178}" type="pres">
      <dgm:prSet presAssocID="{D4654DA0-7853-4D7F-9CED-898321D85E26}" presName="LShape" presStyleLbl="alignNode1" presStyleIdx="8" presStyleCnt="9"/>
      <dgm:spPr/>
    </dgm:pt>
    <dgm:pt modelId="{DB88B4C7-AD3F-489D-B617-325AE088CE53}" type="pres">
      <dgm:prSet presAssocID="{D4654DA0-7853-4D7F-9CED-898321D85E26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159E2901-1CC1-4927-8147-D15830D402F5}" srcId="{0B5E92E1-6C81-4166-814B-EF3B3256D3A4}" destId="{0C03E9BA-FEEC-49B6-AAE7-2C79381AA9E4}" srcOrd="3" destOrd="0" parTransId="{98AAB082-8A73-41EE-9806-17DBD2C27D65}" sibTransId="{4AB9DE26-FA5A-4CFF-A3B1-6F18F60C7264}"/>
    <dgm:cxn modelId="{45490B20-EF05-4479-91BD-AF4C80DCA5A2}" srcId="{0B5E92E1-6C81-4166-814B-EF3B3256D3A4}" destId="{D4654DA0-7853-4D7F-9CED-898321D85E26}" srcOrd="4" destOrd="0" parTransId="{E037BA22-8634-47E9-88BD-75497D69570D}" sibTransId="{E83D6584-E83C-4AF4-8FEF-BFAEADEAAA58}"/>
    <dgm:cxn modelId="{E0DF2623-607A-4FE1-995A-EF69441BF0E8}" type="presOf" srcId="{0B5E92E1-6C81-4166-814B-EF3B3256D3A4}" destId="{66B119B8-D01B-4F0A-BED1-0A43D5F9766D}" srcOrd="0" destOrd="0" presId="urn:microsoft.com/office/officeart/2009/3/layout/StepUpProcess"/>
    <dgm:cxn modelId="{C2ECAB31-4C10-4FD1-BD9E-BA2BA7E574ED}" type="presOf" srcId="{C1D92F1B-8A37-47FE-B144-44D41154BD12}" destId="{84B519FB-A5E5-4E75-8CBD-F3079476E4E4}" srcOrd="0" destOrd="0" presId="urn:microsoft.com/office/officeart/2009/3/layout/StepUpProcess"/>
    <dgm:cxn modelId="{171C2E32-46FA-4ACC-A3AA-26B9124B24DE}" type="presOf" srcId="{D4654DA0-7853-4D7F-9CED-898321D85E26}" destId="{DB88B4C7-AD3F-489D-B617-325AE088CE53}" srcOrd="0" destOrd="0" presId="urn:microsoft.com/office/officeart/2009/3/layout/StepUpProcess"/>
    <dgm:cxn modelId="{5E50EE65-5C69-4822-A6EA-8BFEB9E18AB6}" type="presOf" srcId="{0C03E9BA-FEEC-49B6-AAE7-2C79381AA9E4}" destId="{F21E0FB9-C4C7-4E0C-9FAF-00065586D03D}" srcOrd="0" destOrd="0" presId="urn:microsoft.com/office/officeart/2009/3/layout/StepUpProcess"/>
    <dgm:cxn modelId="{EE6DFB70-2973-4A7D-9B88-11C4DC40A303}" srcId="{0B5E92E1-6C81-4166-814B-EF3B3256D3A4}" destId="{008B691B-F579-44C1-919A-0C2A9B9A7F40}" srcOrd="0" destOrd="0" parTransId="{1877E18E-5649-4673-825D-B63DCA620CF9}" sibTransId="{A2AC8079-75EE-4D9A-88D0-4452DA0486CA}"/>
    <dgm:cxn modelId="{1A435153-CFBE-44B4-A9DC-FFD59C9C7286}" srcId="{0B5E92E1-6C81-4166-814B-EF3B3256D3A4}" destId="{87210A6F-ADF5-4168-B5B2-A8A33B4FE891}" srcOrd="1" destOrd="0" parTransId="{0C70B503-2425-4F98-8CFF-BD3FDF14B4C3}" sibTransId="{2A90A00B-5162-44FC-9D4F-1C983199FBCB}"/>
    <dgm:cxn modelId="{0F991456-6FF4-4CBF-96D4-77AD7F21FD19}" type="presOf" srcId="{87210A6F-ADF5-4168-B5B2-A8A33B4FE891}" destId="{914021C9-ACCB-46CC-B231-B1C58265296F}" srcOrd="0" destOrd="0" presId="urn:microsoft.com/office/officeart/2009/3/layout/StepUpProcess"/>
    <dgm:cxn modelId="{B55630A7-BC60-4A8E-97C5-8E1703D46EE0}" type="presOf" srcId="{008B691B-F579-44C1-919A-0C2A9B9A7F40}" destId="{E48FA0AD-C833-466A-8C00-CE50FA940BCE}" srcOrd="0" destOrd="0" presId="urn:microsoft.com/office/officeart/2009/3/layout/StepUpProcess"/>
    <dgm:cxn modelId="{E8D4FFEC-0F1B-4080-952E-4B26A4A5F145}" srcId="{0B5E92E1-6C81-4166-814B-EF3B3256D3A4}" destId="{C1D92F1B-8A37-47FE-B144-44D41154BD12}" srcOrd="2" destOrd="0" parTransId="{E90CCD5A-21A9-48A9-B431-62B4D6429285}" sibTransId="{794EC88C-8685-409C-A767-9C5D0BB00C04}"/>
    <dgm:cxn modelId="{46926CB6-7BE9-402A-8967-DBFDDD44601E}" type="presParOf" srcId="{66B119B8-D01B-4F0A-BED1-0A43D5F9766D}" destId="{41B42A8D-571D-4883-9E1E-13716602D9D6}" srcOrd="0" destOrd="0" presId="urn:microsoft.com/office/officeart/2009/3/layout/StepUpProcess"/>
    <dgm:cxn modelId="{9B39C983-9827-4E55-832F-815F280C0D9C}" type="presParOf" srcId="{41B42A8D-571D-4883-9E1E-13716602D9D6}" destId="{719BD007-8B64-4A0E-AA06-3AFE120E4AAC}" srcOrd="0" destOrd="0" presId="urn:microsoft.com/office/officeart/2009/3/layout/StepUpProcess"/>
    <dgm:cxn modelId="{66D59831-8B90-4171-8E5D-E0E512F9FBDB}" type="presParOf" srcId="{41B42A8D-571D-4883-9E1E-13716602D9D6}" destId="{E48FA0AD-C833-466A-8C00-CE50FA940BCE}" srcOrd="1" destOrd="0" presId="urn:microsoft.com/office/officeart/2009/3/layout/StepUpProcess"/>
    <dgm:cxn modelId="{3304287D-D7D4-4188-A8C3-418A8730399E}" type="presParOf" srcId="{41B42A8D-571D-4883-9E1E-13716602D9D6}" destId="{D2E1A688-FFB1-4B97-88C6-B2D4CA1FF123}" srcOrd="2" destOrd="0" presId="urn:microsoft.com/office/officeart/2009/3/layout/StepUpProcess"/>
    <dgm:cxn modelId="{3BDD538E-A74A-4CA5-9613-09E7BA64EBDA}" type="presParOf" srcId="{66B119B8-D01B-4F0A-BED1-0A43D5F9766D}" destId="{8D17B7F5-C094-4D13-A366-DE1B2475FB59}" srcOrd="1" destOrd="0" presId="urn:microsoft.com/office/officeart/2009/3/layout/StepUpProcess"/>
    <dgm:cxn modelId="{85510AD1-9562-4907-A9A2-1F74B15DB074}" type="presParOf" srcId="{8D17B7F5-C094-4D13-A366-DE1B2475FB59}" destId="{41E70292-230D-4A41-8268-773016C2D6FB}" srcOrd="0" destOrd="0" presId="urn:microsoft.com/office/officeart/2009/3/layout/StepUpProcess"/>
    <dgm:cxn modelId="{3EDC768D-B19C-4213-9B40-4F7AD06C5E08}" type="presParOf" srcId="{66B119B8-D01B-4F0A-BED1-0A43D5F9766D}" destId="{8BA38C42-18CF-4B76-8E3B-D34B0AD145D7}" srcOrd="2" destOrd="0" presId="urn:microsoft.com/office/officeart/2009/3/layout/StepUpProcess"/>
    <dgm:cxn modelId="{AAD64917-2321-4714-BC1A-44178C3432E2}" type="presParOf" srcId="{8BA38C42-18CF-4B76-8E3B-D34B0AD145D7}" destId="{C01C0F11-1EA9-43CB-8E41-8B74837F6901}" srcOrd="0" destOrd="0" presId="urn:microsoft.com/office/officeart/2009/3/layout/StepUpProcess"/>
    <dgm:cxn modelId="{10CDEB67-C901-4AF7-AD5F-4A5B6E75AC2D}" type="presParOf" srcId="{8BA38C42-18CF-4B76-8E3B-D34B0AD145D7}" destId="{914021C9-ACCB-46CC-B231-B1C58265296F}" srcOrd="1" destOrd="0" presId="urn:microsoft.com/office/officeart/2009/3/layout/StepUpProcess"/>
    <dgm:cxn modelId="{7C85FE21-673A-4482-9B72-7E92EDDCCC4C}" type="presParOf" srcId="{8BA38C42-18CF-4B76-8E3B-D34B0AD145D7}" destId="{ACD180A2-CEF2-48F9-8984-E3CB40E67772}" srcOrd="2" destOrd="0" presId="urn:microsoft.com/office/officeart/2009/3/layout/StepUpProcess"/>
    <dgm:cxn modelId="{0024F8E6-FA6E-41C8-A960-D17A085C9B0F}" type="presParOf" srcId="{66B119B8-D01B-4F0A-BED1-0A43D5F9766D}" destId="{554A16A9-F148-4AEC-808D-DB64612B791B}" srcOrd="3" destOrd="0" presId="urn:microsoft.com/office/officeart/2009/3/layout/StepUpProcess"/>
    <dgm:cxn modelId="{CAEC2018-1078-4D89-BFDF-8456F71E38CA}" type="presParOf" srcId="{554A16A9-F148-4AEC-808D-DB64612B791B}" destId="{0E2FC3FA-B4CC-475A-AD3F-3BC08262C568}" srcOrd="0" destOrd="0" presId="urn:microsoft.com/office/officeart/2009/3/layout/StepUpProcess"/>
    <dgm:cxn modelId="{AE73254B-2D8C-4D70-9F77-636F103DA79D}" type="presParOf" srcId="{66B119B8-D01B-4F0A-BED1-0A43D5F9766D}" destId="{305D0A97-46A8-408D-8F8D-0E36F7C948B7}" srcOrd="4" destOrd="0" presId="urn:microsoft.com/office/officeart/2009/3/layout/StepUpProcess"/>
    <dgm:cxn modelId="{E538203F-73BF-4F3F-9BAB-AC42D29E2492}" type="presParOf" srcId="{305D0A97-46A8-408D-8F8D-0E36F7C948B7}" destId="{85D86E71-076C-4E93-8E42-673B8C08D42E}" srcOrd="0" destOrd="0" presId="urn:microsoft.com/office/officeart/2009/3/layout/StepUpProcess"/>
    <dgm:cxn modelId="{A4B4F2D7-F113-4B51-BDCD-E7EE3A397D34}" type="presParOf" srcId="{305D0A97-46A8-408D-8F8D-0E36F7C948B7}" destId="{84B519FB-A5E5-4E75-8CBD-F3079476E4E4}" srcOrd="1" destOrd="0" presId="urn:microsoft.com/office/officeart/2009/3/layout/StepUpProcess"/>
    <dgm:cxn modelId="{D2339289-6EA6-4187-A395-C3E36B51C11D}" type="presParOf" srcId="{305D0A97-46A8-408D-8F8D-0E36F7C948B7}" destId="{57E40A24-5057-4C50-A7DC-C435B5F9CEB8}" srcOrd="2" destOrd="0" presId="urn:microsoft.com/office/officeart/2009/3/layout/StepUpProcess"/>
    <dgm:cxn modelId="{C4980E3C-386F-46BE-9293-20DC9C5B2592}" type="presParOf" srcId="{66B119B8-D01B-4F0A-BED1-0A43D5F9766D}" destId="{D98DB992-B262-436F-A5AC-A795FB888D52}" srcOrd="5" destOrd="0" presId="urn:microsoft.com/office/officeart/2009/3/layout/StepUpProcess"/>
    <dgm:cxn modelId="{13E7D7B4-8CFC-4209-903E-8C28E9FD74C2}" type="presParOf" srcId="{D98DB992-B262-436F-A5AC-A795FB888D52}" destId="{91ED38A0-C629-4685-B89E-E2183EDF6EB4}" srcOrd="0" destOrd="0" presId="urn:microsoft.com/office/officeart/2009/3/layout/StepUpProcess"/>
    <dgm:cxn modelId="{753F2C4D-4ABA-43ED-8DAF-7FD42C176934}" type="presParOf" srcId="{66B119B8-D01B-4F0A-BED1-0A43D5F9766D}" destId="{27D04025-7D28-45F7-A211-6FAFD5F04E7A}" srcOrd="6" destOrd="0" presId="urn:microsoft.com/office/officeart/2009/3/layout/StepUpProcess"/>
    <dgm:cxn modelId="{34CAB438-B509-479F-8CD2-34334790AEF9}" type="presParOf" srcId="{27D04025-7D28-45F7-A211-6FAFD5F04E7A}" destId="{142CDA19-D656-4F69-9DB7-71242EFEFA6D}" srcOrd="0" destOrd="0" presId="urn:microsoft.com/office/officeart/2009/3/layout/StepUpProcess"/>
    <dgm:cxn modelId="{6AA27D0B-76FC-4947-87CF-27C9EBBAB420}" type="presParOf" srcId="{27D04025-7D28-45F7-A211-6FAFD5F04E7A}" destId="{F21E0FB9-C4C7-4E0C-9FAF-00065586D03D}" srcOrd="1" destOrd="0" presId="urn:microsoft.com/office/officeart/2009/3/layout/StepUpProcess"/>
    <dgm:cxn modelId="{3C1F2193-5947-4F32-9023-DE027AEE0516}" type="presParOf" srcId="{27D04025-7D28-45F7-A211-6FAFD5F04E7A}" destId="{DD102B39-7756-4317-8325-CAB90AD122CA}" srcOrd="2" destOrd="0" presId="urn:microsoft.com/office/officeart/2009/3/layout/StepUpProcess"/>
    <dgm:cxn modelId="{58419AAC-F93F-4AAE-91E7-333A99E26128}" type="presParOf" srcId="{66B119B8-D01B-4F0A-BED1-0A43D5F9766D}" destId="{A3888782-F9BF-41BA-8516-D31EFB93F4D2}" srcOrd="7" destOrd="0" presId="urn:microsoft.com/office/officeart/2009/3/layout/StepUpProcess"/>
    <dgm:cxn modelId="{DFAD9857-584C-4B4B-9A6F-8F760619D56F}" type="presParOf" srcId="{A3888782-F9BF-41BA-8516-D31EFB93F4D2}" destId="{2AD40400-2FCF-4C0F-8D43-B2E6CABF3047}" srcOrd="0" destOrd="0" presId="urn:microsoft.com/office/officeart/2009/3/layout/StepUpProcess"/>
    <dgm:cxn modelId="{ACD68E75-8C91-47D9-BF7B-8496CC90B045}" type="presParOf" srcId="{66B119B8-D01B-4F0A-BED1-0A43D5F9766D}" destId="{B42DA44C-F17B-496D-9F74-684AC78BF583}" srcOrd="8" destOrd="0" presId="urn:microsoft.com/office/officeart/2009/3/layout/StepUpProcess"/>
    <dgm:cxn modelId="{477EDB5F-FA8F-4D57-A6B2-53B9B1E79475}" type="presParOf" srcId="{B42DA44C-F17B-496D-9F74-684AC78BF583}" destId="{8BD179CF-13D9-4981-AF05-CF243CB54178}" srcOrd="0" destOrd="0" presId="urn:microsoft.com/office/officeart/2009/3/layout/StepUpProcess"/>
    <dgm:cxn modelId="{819971FE-E86C-4A15-943E-B1A2744DBF35}" type="presParOf" srcId="{B42DA44C-F17B-496D-9F74-684AC78BF583}" destId="{DB88B4C7-AD3F-489D-B617-325AE088CE53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BED76-DCE7-429E-93C8-FB43145123FF}">
      <dsp:nvSpPr>
        <dsp:cNvPr id="0" name=""/>
        <dsp:cNvSpPr/>
      </dsp:nvSpPr>
      <dsp:spPr>
        <a:xfrm>
          <a:off x="1206" y="2633"/>
          <a:ext cx="10513186" cy="1533070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/>
            <a:t>Личные данные</a:t>
          </a:r>
        </a:p>
      </dsp:txBody>
      <dsp:txXfrm>
        <a:off x="46108" y="47535"/>
        <a:ext cx="10423382" cy="1443266"/>
      </dsp:txXfrm>
    </dsp:sp>
    <dsp:sp modelId="{2770ECAF-1AA3-4018-B626-84537535D6F2}">
      <dsp:nvSpPr>
        <dsp:cNvPr id="0" name=""/>
        <dsp:cNvSpPr/>
      </dsp:nvSpPr>
      <dsp:spPr>
        <a:xfrm>
          <a:off x="1206" y="1717427"/>
          <a:ext cx="6867539" cy="1533070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/>
            <a:t>Цель </a:t>
          </a:r>
        </a:p>
      </dsp:txBody>
      <dsp:txXfrm>
        <a:off x="46108" y="1762329"/>
        <a:ext cx="6777735" cy="1443266"/>
      </dsp:txXfrm>
    </dsp:sp>
    <dsp:sp modelId="{20654D01-8285-402B-BA1A-12AD09A84098}">
      <dsp:nvSpPr>
        <dsp:cNvPr id="0" name=""/>
        <dsp:cNvSpPr/>
      </dsp:nvSpPr>
      <dsp:spPr>
        <a:xfrm>
          <a:off x="1206" y="3432221"/>
          <a:ext cx="3363143" cy="1533070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400" kern="1200" dirty="0"/>
            <a:t>Опыт работы</a:t>
          </a:r>
        </a:p>
      </dsp:txBody>
      <dsp:txXfrm>
        <a:off x="46108" y="3477123"/>
        <a:ext cx="3273339" cy="1443266"/>
      </dsp:txXfrm>
    </dsp:sp>
    <dsp:sp modelId="{605979FA-5500-404E-AC81-FA5F1E9855AE}">
      <dsp:nvSpPr>
        <dsp:cNvPr id="0" name=""/>
        <dsp:cNvSpPr/>
      </dsp:nvSpPr>
      <dsp:spPr>
        <a:xfrm>
          <a:off x="3505602" y="3432221"/>
          <a:ext cx="3363143" cy="1533070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400" kern="1200" dirty="0"/>
            <a:t>Личные качества</a:t>
          </a:r>
        </a:p>
      </dsp:txBody>
      <dsp:txXfrm>
        <a:off x="3550504" y="3477123"/>
        <a:ext cx="3273339" cy="1443266"/>
      </dsp:txXfrm>
    </dsp:sp>
    <dsp:sp modelId="{AE48AAF2-D0B4-458E-8D23-094381B00557}">
      <dsp:nvSpPr>
        <dsp:cNvPr id="0" name=""/>
        <dsp:cNvSpPr/>
      </dsp:nvSpPr>
      <dsp:spPr>
        <a:xfrm>
          <a:off x="7151249" y="1717427"/>
          <a:ext cx="3363143" cy="1533070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Образование</a:t>
          </a:r>
          <a:endParaRPr lang="ru-RU" sz="1800" kern="1200" dirty="0"/>
        </a:p>
      </dsp:txBody>
      <dsp:txXfrm>
        <a:off x="7196151" y="1762329"/>
        <a:ext cx="3273339" cy="1443266"/>
      </dsp:txXfrm>
    </dsp:sp>
    <dsp:sp modelId="{1E21F3C7-0939-4392-B394-60313656B74B}">
      <dsp:nvSpPr>
        <dsp:cNvPr id="0" name=""/>
        <dsp:cNvSpPr/>
      </dsp:nvSpPr>
      <dsp:spPr>
        <a:xfrm>
          <a:off x="7151249" y="3432221"/>
          <a:ext cx="3363143" cy="1533070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0" i="0" kern="1200" dirty="0"/>
            <a:t>Дополнительные сведения</a:t>
          </a:r>
          <a:endParaRPr lang="ru-RU" sz="3200" kern="1200" dirty="0"/>
        </a:p>
      </dsp:txBody>
      <dsp:txXfrm>
        <a:off x="7196151" y="3477123"/>
        <a:ext cx="3273339" cy="14432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9BD007-8B64-4A0E-AA06-3AFE120E4AAC}">
      <dsp:nvSpPr>
        <dsp:cNvPr id="0" name=""/>
        <dsp:cNvSpPr/>
      </dsp:nvSpPr>
      <dsp:spPr>
        <a:xfrm rot="5400000">
          <a:off x="403809" y="2212460"/>
          <a:ext cx="1211584" cy="201604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8FA0AD-C833-466A-8C00-CE50FA940BCE}">
      <dsp:nvSpPr>
        <dsp:cNvPr id="0" name=""/>
        <dsp:cNvSpPr/>
      </dsp:nvSpPr>
      <dsp:spPr>
        <a:xfrm>
          <a:off x="201565" y="2814825"/>
          <a:ext cx="1820100" cy="1595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Краткость </a:t>
          </a:r>
        </a:p>
      </dsp:txBody>
      <dsp:txXfrm>
        <a:off x="201565" y="2814825"/>
        <a:ext cx="1820100" cy="1595424"/>
      </dsp:txXfrm>
    </dsp:sp>
    <dsp:sp modelId="{D2E1A688-FFB1-4B97-88C6-B2D4CA1FF123}">
      <dsp:nvSpPr>
        <dsp:cNvPr id="0" name=""/>
        <dsp:cNvSpPr/>
      </dsp:nvSpPr>
      <dsp:spPr>
        <a:xfrm>
          <a:off x="1678251" y="2064036"/>
          <a:ext cx="343415" cy="34341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C0F11-1EA9-43CB-8E41-8B74837F6901}">
      <dsp:nvSpPr>
        <dsp:cNvPr id="0" name=""/>
        <dsp:cNvSpPr/>
      </dsp:nvSpPr>
      <dsp:spPr>
        <a:xfrm rot="5400000">
          <a:off x="2631967" y="1661100"/>
          <a:ext cx="1211584" cy="201604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4021C9-ACCB-46CC-B231-B1C58265296F}">
      <dsp:nvSpPr>
        <dsp:cNvPr id="0" name=""/>
        <dsp:cNvSpPr/>
      </dsp:nvSpPr>
      <dsp:spPr>
        <a:xfrm>
          <a:off x="2429724" y="2263465"/>
          <a:ext cx="1820100" cy="1595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Конкретность </a:t>
          </a:r>
        </a:p>
      </dsp:txBody>
      <dsp:txXfrm>
        <a:off x="2429724" y="2263465"/>
        <a:ext cx="1820100" cy="1595424"/>
      </dsp:txXfrm>
    </dsp:sp>
    <dsp:sp modelId="{ACD180A2-CEF2-48F9-8984-E3CB40E67772}">
      <dsp:nvSpPr>
        <dsp:cNvPr id="0" name=""/>
        <dsp:cNvSpPr/>
      </dsp:nvSpPr>
      <dsp:spPr>
        <a:xfrm>
          <a:off x="3906409" y="1512676"/>
          <a:ext cx="343415" cy="34341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D86E71-076C-4E93-8E42-673B8C08D42E}">
      <dsp:nvSpPr>
        <dsp:cNvPr id="0" name=""/>
        <dsp:cNvSpPr/>
      </dsp:nvSpPr>
      <dsp:spPr>
        <a:xfrm rot="5400000">
          <a:off x="4860126" y="1109740"/>
          <a:ext cx="1211584" cy="201604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B519FB-A5E5-4E75-8CBD-F3079476E4E4}">
      <dsp:nvSpPr>
        <dsp:cNvPr id="0" name=""/>
        <dsp:cNvSpPr/>
      </dsp:nvSpPr>
      <dsp:spPr>
        <a:xfrm>
          <a:off x="4657883" y="1712105"/>
          <a:ext cx="1820100" cy="1595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целенаправленность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57883" y="1712105"/>
        <a:ext cx="1820100" cy="1595424"/>
      </dsp:txXfrm>
    </dsp:sp>
    <dsp:sp modelId="{57E40A24-5057-4C50-A7DC-C435B5F9CEB8}">
      <dsp:nvSpPr>
        <dsp:cNvPr id="0" name=""/>
        <dsp:cNvSpPr/>
      </dsp:nvSpPr>
      <dsp:spPr>
        <a:xfrm>
          <a:off x="6134568" y="961316"/>
          <a:ext cx="343415" cy="34341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2CDA19-D656-4F69-9DB7-71242EFEFA6D}">
      <dsp:nvSpPr>
        <dsp:cNvPr id="0" name=""/>
        <dsp:cNvSpPr/>
      </dsp:nvSpPr>
      <dsp:spPr>
        <a:xfrm rot="5400000">
          <a:off x="7088285" y="558380"/>
          <a:ext cx="1211584" cy="201604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1E0FB9-C4C7-4E0C-9FAF-00065586D03D}">
      <dsp:nvSpPr>
        <dsp:cNvPr id="0" name=""/>
        <dsp:cNvSpPr/>
      </dsp:nvSpPr>
      <dsp:spPr>
        <a:xfrm>
          <a:off x="6886041" y="1160744"/>
          <a:ext cx="1820100" cy="1595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грамотность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86041" y="1160744"/>
        <a:ext cx="1820100" cy="1595424"/>
      </dsp:txXfrm>
    </dsp:sp>
    <dsp:sp modelId="{DD102B39-7756-4317-8325-CAB90AD122CA}">
      <dsp:nvSpPr>
        <dsp:cNvPr id="0" name=""/>
        <dsp:cNvSpPr/>
      </dsp:nvSpPr>
      <dsp:spPr>
        <a:xfrm>
          <a:off x="8362727" y="409956"/>
          <a:ext cx="343415" cy="34341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D179CF-13D9-4981-AF05-CF243CB54178}">
      <dsp:nvSpPr>
        <dsp:cNvPr id="0" name=""/>
        <dsp:cNvSpPr/>
      </dsp:nvSpPr>
      <dsp:spPr>
        <a:xfrm rot="5400000">
          <a:off x="9316444" y="7020"/>
          <a:ext cx="1211584" cy="201604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88B4C7-AD3F-489D-B617-325AE088CE53}">
      <dsp:nvSpPr>
        <dsp:cNvPr id="0" name=""/>
        <dsp:cNvSpPr/>
      </dsp:nvSpPr>
      <dsp:spPr>
        <a:xfrm>
          <a:off x="9114200" y="609384"/>
          <a:ext cx="1820100" cy="1595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latin typeface="Times New Roman" pitchFamily="18" charset="0"/>
              <a:cs typeface="Times New Roman" pitchFamily="18" charset="0"/>
            </a:rPr>
            <a:t>  честность</a:t>
          </a:r>
          <a:endParaRPr lang="ru-RU" sz="2500" kern="1200" dirty="0"/>
        </a:p>
      </dsp:txBody>
      <dsp:txXfrm>
        <a:off x="9114200" y="609384"/>
        <a:ext cx="1820100" cy="15954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2B6E38-071E-46F1-B548-6CC3964D20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F0DABD0-0BEF-459C-B4F4-9FB3E42B54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89D23F-D472-40BB-B42D-253468D52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D8D06-9A2E-4268-AD80-F04E6CE07C98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3E75AA-D05E-4FAF-8D48-10ECFF45F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2763F0-1BFB-4A75-B930-16D512849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83F2-C463-48F1-9887-7F11EF470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2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E11061-7D9D-4E26-B613-99942E5DD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A38F16-1E5E-4A74-91E7-2D14BFCD4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F4FCE8-36EC-4ADB-B844-C8C956E25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D8D06-9A2E-4268-AD80-F04E6CE07C98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736281-19EE-4001-AE87-B410839B1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8C896C-7C27-42FB-AE35-F51C4E389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83F2-C463-48F1-9887-7F11EF470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168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2A3E4B9-9A54-48FE-8248-AAE94EF60F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4847877-60E3-4E99-ADB8-5B3DBE25A4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CE7D96-5C65-4536-BF15-0A2B0BB4C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D8D06-9A2E-4268-AD80-F04E6CE07C98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7FC80C-9790-49A7-83FC-67ADC77B2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C4E5CD-916F-477B-AD69-B38F6496A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83F2-C463-48F1-9887-7F11EF470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797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55E5AE-B89F-4CEC-9F1D-0B14B22F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9256F9-4AF6-4E08-9E43-016698912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982002-15DD-4272-94A6-1BF9AB3B2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D8D06-9A2E-4268-AD80-F04E6CE07C98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A07B6E-3FC5-4830-A659-34328962F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E6ECB1-8255-42C8-8E0C-56E58E8D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83F2-C463-48F1-9887-7F11EF470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100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421C54-D3AF-4158-A568-FEBACA957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58CCA9-3A40-413A-B038-9168EE399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8BC940-9FD5-4BD0-9C6D-78B546D77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D8D06-9A2E-4268-AD80-F04E6CE07C98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EF78F5-D91C-418B-A447-2500CDD75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69EDA-DBCF-4691-A074-72180F8D6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83F2-C463-48F1-9887-7F11EF470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567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350962-5EBE-4855-B8AA-BB876DB0A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2FE4FA-F12C-410F-A91B-ECF46FA3B4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8C4E6AD-C4BE-462C-8C86-E320FB409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19257F1-056E-40CB-B785-91C27A413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D8D06-9A2E-4268-AD80-F04E6CE07C98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5AEEEF-DC99-4E44-838F-179695D70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5E042F2-87B6-41DF-A076-4E0020EE0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83F2-C463-48F1-9887-7F11EF470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124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EC3501-F067-4683-A5F7-3FF4813DB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5A068D-C2E1-477E-8939-73F1B7F2F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DF187-A2FB-44AF-A123-0D8E78A9A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EC9C45F-8AD7-4EA5-B7F2-9AB281A552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9BE83E9-EFAD-49C6-A8BD-39F7ED0C73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0BB0F10-EC33-4DE4-80D3-2F58C321E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D8D06-9A2E-4268-AD80-F04E6CE07C98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E935FAA-4AE2-472C-944E-0F8C34E2D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1AF6143-0D7B-41F6-8253-8F2B4691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83F2-C463-48F1-9887-7F11EF470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417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678A51-5DE9-43B5-9592-692B0709F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7808451-B1C4-4B45-A66C-1659C2FBC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D8D06-9A2E-4268-AD80-F04E6CE07C98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B16E64A-373A-4499-B4D9-D31FB6707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3C5DA00-DB10-4090-9935-3DF618CB1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83F2-C463-48F1-9887-7F11EF470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016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A100B74-C105-4F26-A521-F92FB0A98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D8D06-9A2E-4268-AD80-F04E6CE07C98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7D08C1B-41E7-4446-8214-16752C289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5772E31-A65C-4577-B233-BA5A3AB6A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83F2-C463-48F1-9887-7F11EF470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101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40CE5C-0840-4FA9-A4DB-D2BCE9377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971E38-853C-49D3-82A8-0C473E56E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6F749C1-07E2-44CA-A689-F367EE6854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398FB62-5EB7-4C5A-9CF6-A8B893B8B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D8D06-9A2E-4268-AD80-F04E6CE07C98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C4E109-D084-4424-A8E5-7899493D8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D5349F9-2353-4B4C-A32A-FFB9EEB0A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83F2-C463-48F1-9887-7F11EF470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497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AE2D18-63C1-487D-9F68-F5FBD65D8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CDF9F51-5519-4F60-A04C-B1549A416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5CF2F1B-7D60-4580-B69A-F4F06D764B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BD6D33-6BEE-44D1-8C3E-6A0D67A4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D8D06-9A2E-4268-AD80-F04E6CE07C98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6A09D95-1617-46ED-890C-9F3C8789B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8A0C45F-3992-4624-9CE5-6874639C4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83F2-C463-48F1-9887-7F11EF470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846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664D05-54E6-4E5D-A2D4-66ABEFC53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0E8C187-EF1F-4C18-9A87-4F7025106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6EE1EA-14C8-467D-9E0D-3945DE2323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D8D06-9A2E-4268-AD80-F04E6CE07C98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B189DD-E165-4358-BA8D-D5B2750740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656328-6764-41ED-9B48-44EEA1610D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B83F2-C463-48F1-9887-7F11EF470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355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379C7452-9401-4A97-AB05-629BE80910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9364" y="1577766"/>
            <a:ext cx="11312165" cy="266429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50000"/>
              </a:lnSpc>
            </a:pP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Правила написания резюме.</a:t>
            </a:r>
          </a:p>
          <a:p>
            <a:pPr algn="l">
              <a:lnSpc>
                <a:spcPct val="150000"/>
              </a:lnSpc>
            </a:pP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Разговор по телефону с потенциальным работодателем.</a:t>
            </a:r>
          </a:p>
          <a:p>
            <a:pPr algn="l">
              <a:lnSpc>
                <a:spcPct val="150000"/>
              </a:lnSpc>
            </a:pP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Подготовка к собеседованию.</a:t>
            </a:r>
          </a:p>
          <a:p>
            <a:pPr algn="l">
              <a:lnSpc>
                <a:spcPct val="150000"/>
              </a:lnSpc>
            </a:pP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Как пройти собеседование.</a:t>
            </a:r>
          </a:p>
          <a:p>
            <a:pPr algn="l"/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5757176-F222-4432-AFAA-135685DFF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0004" y="382757"/>
            <a:ext cx="10510886" cy="1470025"/>
          </a:xfrm>
        </p:spPr>
        <p:txBody>
          <a:bodyPr>
            <a:noAutofit/>
          </a:bodyPr>
          <a:lstStyle/>
          <a:p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Личное резюме. </a:t>
            </a:r>
            <a:br>
              <a:rPr lang="ru-RU" sz="4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Собеседование при приеме на работу. 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EC3E0B2D-CD7A-4B9F-8911-5EB942DFD7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062" y="3913771"/>
            <a:ext cx="3898450" cy="2866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0715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>
            <a:extLst>
              <a:ext uri="{FF2B5EF4-FFF2-40B4-BE49-F238E27FC236}">
                <a16:creationId xmlns:a16="http://schemas.microsoft.com/office/drawing/2014/main" id="{FFF2EBD2-1E8E-40D7-9D69-D585586E77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58" y="1847654"/>
            <a:ext cx="10803902" cy="4906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Объект 2">
            <a:extLst>
              <a:ext uri="{FF2B5EF4-FFF2-40B4-BE49-F238E27FC236}">
                <a16:creationId xmlns:a16="http://schemas.microsoft.com/office/drawing/2014/main" id="{FC6588C3-CDEE-40D1-90FD-63B82EE8F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443" y="103695"/>
            <a:ext cx="10515600" cy="53945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Грамотная речь, хорошая дикция, приветливость и дружелюбие в голосе — нюансы человеческого общения, которые способны создать предпосылки конструктивного разговора во время собеседования и зародить особое расположение работодателя.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51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3BED7CB0-4A69-4363-B797-1920A6CFF1C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6" t="1314" r="7506"/>
          <a:stretch/>
        </p:blipFill>
        <p:spPr bwMode="auto">
          <a:xfrm>
            <a:off x="565608" y="65988"/>
            <a:ext cx="11161336" cy="6711884"/>
          </a:xfrm>
          <a:prstGeom prst="rect">
            <a:avLst/>
          </a:prstGeom>
          <a:noFill/>
        </p:spPr>
      </p:pic>
      <p:sp>
        <p:nvSpPr>
          <p:cNvPr id="5" name="Объект 2">
            <a:extLst>
              <a:ext uri="{FF2B5EF4-FFF2-40B4-BE49-F238E27FC236}">
                <a16:creationId xmlns:a16="http://schemas.microsoft.com/office/drawing/2014/main" id="{836C2603-813A-4D9B-9B93-DB2290AFA4B6}"/>
              </a:ext>
            </a:extLst>
          </p:cNvPr>
          <p:cNvSpPr txBox="1">
            <a:spLocks/>
          </p:cNvSpPr>
          <p:nvPr/>
        </p:nvSpPr>
        <p:spPr>
          <a:xfrm>
            <a:off x="159470" y="2017337"/>
            <a:ext cx="10515600" cy="5071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Нужно подготовить документы, которые могут Вам понадобиться на собеседовании: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распечатанное резюме в двух экземплярах;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паспорт;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диплом об образовании с приложением;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дипломы о дополнительном образовании, сертификаты об окончании курсов, удостоверения и т.п. </a:t>
            </a:r>
          </a:p>
          <a:p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0AF6A8F-7CF2-444B-BEA0-9A683D2A4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7770"/>
            <a:ext cx="10515600" cy="1325563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3. Подготовка к собеседованию.</a:t>
            </a:r>
            <a:br>
              <a:rPr lang="ru-RU" sz="44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7768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CE18CBA-3D02-4796-A124-E9EB460A5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3633"/>
            <a:ext cx="10515600" cy="574333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Продумайте ответы на вопросы работодателя, которые скорее всего прозвучат на собеседовании:</a:t>
            </a:r>
            <a:br>
              <a:rPr lang="ru-RU" sz="3300" dirty="0">
                <a:latin typeface="Times New Roman" pitchFamily="18" charset="0"/>
                <a:cs typeface="Times New Roman" pitchFamily="18" charset="0"/>
              </a:rPr>
            </a:br>
            <a:endParaRPr lang="ru-RU" sz="33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br>
              <a:rPr lang="ru-RU" sz="3300" dirty="0">
                <a:latin typeface="Times New Roman" pitchFamily="18" charset="0"/>
                <a:cs typeface="Times New Roman" pitchFamily="18" charset="0"/>
              </a:rPr>
            </a:b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- назовите свои самые сильные и слабые стороны, как сотрудника.</a:t>
            </a:r>
            <a:br>
              <a:rPr lang="ru-RU" sz="3300" dirty="0">
                <a:latin typeface="Times New Roman" pitchFamily="18" charset="0"/>
                <a:cs typeface="Times New Roman" pitchFamily="18" charset="0"/>
              </a:rPr>
            </a:b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- почему вы хотите работать именно в нашей компании?</a:t>
            </a:r>
            <a:br>
              <a:rPr lang="ru-RU" sz="3300" dirty="0">
                <a:latin typeface="Times New Roman" pitchFamily="18" charset="0"/>
                <a:cs typeface="Times New Roman" pitchFamily="18" charset="0"/>
              </a:rPr>
            </a:b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- какую пользу Вы сможете принести нашей компании?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почему вы ушли с последней работы?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</a:t>
            </a:r>
            <a:r>
              <a:rPr lang="ru-RU" sz="3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аков ваш стиль управления?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</a:t>
            </a:r>
            <a:r>
              <a:rPr lang="ru-RU" sz="3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 вы видите себя через 5 лет?</a:t>
            </a:r>
            <a:endParaRPr lang="ru-RU" sz="3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ч</a:t>
            </a:r>
            <a:r>
              <a:rPr lang="ru-RU" sz="3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 вас мотивирует?</a:t>
            </a:r>
            <a:br>
              <a:rPr lang="ru-RU" sz="3300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ru-RU" sz="3300" dirty="0">
                <a:latin typeface="Times New Roman" panose="02020603050405020304" pitchFamily="18" charset="0"/>
                <a:cs typeface="Times New Roman" pitchFamily="18" charset="0"/>
              </a:rPr>
              <a:t>- назовите свои самые большие достижения как специалиста.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300" dirty="0">
                <a:latin typeface="Times New Roman" panose="02020603050405020304" pitchFamily="18" charset="0"/>
                <a:cs typeface="Times New Roman" pitchFamily="18" charset="0"/>
              </a:rPr>
              <a:t>- были ли у вас неудачи в профессиональной деятельности и какие?</a:t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6912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6E1A20D-81EA-418C-930C-BB3DC93BE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29939"/>
            <a:ext cx="11180975" cy="61863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Говоря о возможной будущей работе в новой компании, дайте понять собеседнику, что Вы заинтересованы получить работу именно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 этой компании,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можете быть ей полезны как специалист, но при этом Вы должны четко представлять,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чем занимается компания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Будьте готовы к тестам или практическим заданиям (как психологическим, так и профессиональным), которые работодатель может предложить вам пройти.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Обязательно заранее подготовьте вопросы, которые вы хотели бы задать работодателю.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Выберите форму одежды, в которой пойдете на встречу с работодателем. Пусть первое впечатление о вас будет самым благоприятным.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1509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1ED159-4969-408B-B0B7-CA341AE62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4870"/>
            <a:ext cx="10515600" cy="1325563"/>
          </a:xfrm>
        </p:spPr>
        <p:txBody>
          <a:bodyPr/>
          <a:lstStyle/>
          <a:p>
            <a:pPr algn="ctr"/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4. Как пройти собеседование.</a:t>
            </a:r>
            <a:br>
              <a:rPr lang="ru-RU" sz="4400" b="1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C522A41-30F5-4A4F-9E1E-00EAAC7DB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9048" y="999241"/>
            <a:ext cx="9141266" cy="5814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2575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E337F2-A36D-40D4-8A7E-EC70E2519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Ошибки соискателей на собеседовании</a:t>
            </a:r>
            <a:br>
              <a:rPr lang="ru-RU" b="1" dirty="0">
                <a:solidFill>
                  <a:srgbClr val="000000"/>
                </a:solidFill>
                <a:latin typeface="var(--grotesque-font)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3DB195-01F5-440C-AE53-5BB4BB96D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4020"/>
            <a:ext cx="10515600" cy="4942052"/>
          </a:xfrm>
        </p:spPr>
        <p:txBody>
          <a:bodyPr>
            <a:normAutofit fontScale="85000" lnSpcReduction="20000"/>
          </a:bodyPr>
          <a:lstStyle/>
          <a:p>
            <a:pPr algn="just" fontAlgn="base"/>
            <a:r>
              <a:rPr lang="ru-RU" sz="29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 или синдром «застенчивого студента».</a:t>
            </a:r>
            <a:r>
              <a:rPr lang="ru-RU" sz="2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Неуверенное поведение портит впечатление о вас как специалисте и сводит шансы на прохождение собеседования к нулю.</a:t>
            </a:r>
          </a:p>
          <a:p>
            <a:pPr algn="just"/>
            <a:r>
              <a:rPr lang="ru-RU" sz="29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Неподготовленность.</a:t>
            </a:r>
            <a:r>
              <a:rPr lang="ru-RU" sz="2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Если вы не знаете, чем занимается компания, в нее вас, скорее всего, не возьмут. Еще вы попадете в неловкую ситуацию, если работодатель задаст вам вопрос об организации, а вы не сможете внятно на него ответить. </a:t>
            </a:r>
          </a:p>
          <a:p>
            <a:pPr algn="just"/>
            <a:r>
              <a:rPr lang="ru-RU" sz="29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 интервью в беседу по душам.</a:t>
            </a:r>
            <a:r>
              <a:rPr lang="ru-RU" sz="2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29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Подавленность и плохое самочувствие.</a:t>
            </a:r>
            <a:r>
              <a:rPr lang="ru-RU" sz="2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Если вы почувствовали себя плохо, договоритесь перенести интервью и расскажите о причинах потенциальному работодателю.</a:t>
            </a:r>
          </a:p>
          <a:p>
            <a:pPr algn="just"/>
            <a:r>
              <a:rPr lang="ru-RU" sz="29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Вульгарное поведение</a:t>
            </a:r>
            <a:r>
              <a:rPr lang="ru-RU" sz="2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не оценит ни один работодатель. Будьте доброжелательны и вежливы, адекватны в своем поведении. Если вас что-то разозлило на интервью, например некорректные вопросы от работодателя, откажитесь на них отвечать и спокойно мотивируйте свой отказ.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b="0" i="0" dirty="0">
              <a:solidFill>
                <a:srgbClr val="000000"/>
              </a:solidFill>
              <a:effectLst/>
              <a:latin typeface="Rouble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3932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10E22B-DB10-436E-89CA-FBD25F48A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Ошибки соискателей на собеседовании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A3705E-C199-43F7-AAC4-7C09547A1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pPr algn="l" fontAlgn="base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Опоздание.</a:t>
            </a:r>
          </a:p>
          <a:p>
            <a:pPr algn="l" fontAlgn="base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Ненадлежащий внешний вид.</a:t>
            </a:r>
          </a:p>
          <a:p>
            <a:pPr algn="l" fontAlgn="base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Явка с сопровождающим, например с мамой или парнем.</a:t>
            </a:r>
          </a:p>
          <a:p>
            <a:pPr algn="l" fontAlgn="base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Суетливость.</a:t>
            </a:r>
          </a:p>
          <a:p>
            <a:pPr algn="l" fontAlgn="base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Болтливость.</a:t>
            </a:r>
          </a:p>
          <a:p>
            <a:pPr algn="l" fontAlgn="base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Вранье.</a:t>
            </a:r>
          </a:p>
          <a:p>
            <a:pPr algn="l" fontAlgn="base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Критика бывших начальников и коллег.</a:t>
            </a:r>
          </a:p>
          <a:p>
            <a:pPr algn="l" fontAlgn="base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Излишняя откровенность.</a:t>
            </a:r>
          </a:p>
          <a:p>
            <a:pPr algn="l" fontAlgn="base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Высокомерие и завышенное самомнение.</a:t>
            </a:r>
          </a:p>
          <a:p>
            <a:pPr algn="l" fontAlgn="base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Ответ на личный звонок во время интервью.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7840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D65506-A641-42A9-9634-9109E0E19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748" y="18255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000000"/>
                </a:solidFill>
                <a:latin typeface="GraphikCy"/>
              </a:rPr>
              <a:t>Какие вопросы задать на собеседовании.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B3A183-178E-4276-B3E1-9DBBBA2F2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2054"/>
            <a:ext cx="10515600" cy="4351338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Официальная ли зарплата? Здесь же можно спросить, как часто выплачивается зарплата, как можно повлиять на ее размер.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 отличает ваших успешных сотрудников? Вы поймете, как проявить себя в работе, чтобы расти на новом месте и добиться повышения. А наниматель увидит, что вы хотите быть эффективным работником и приносить пользу.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 произошло с предыдущим сотрудником/почему открылась вакансия? Так вы узнаете, чего делать не нужно и за что вам может грозить сокращение. Кроме этого, из ответа станет понятно, как руководство относится к своим сотрудникам, насколько оно требовательно и придирчиво.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Есть ли испытательный срок? Вы поймете, как будете работать первое время, сколько будете зарабатывать и какие задачи нужно решить, что успешно пройти испытательный срок, если он все-таки есть.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390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90EC05-285A-450A-8CBF-30F0680B5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Правила написания резюме.</a:t>
            </a:r>
            <a:b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58F1E33-D1DA-47F1-AE15-8E7FDA8FA7B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4688" y="3101417"/>
            <a:ext cx="5572768" cy="3622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76F2BD0-984D-49C0-915F-9C948A57EC3E}"/>
              </a:ext>
            </a:extLst>
          </p:cNvPr>
          <p:cNvSpPr txBox="1"/>
          <p:nvPr/>
        </p:nvSpPr>
        <p:spPr>
          <a:xfrm>
            <a:off x="278994" y="1278730"/>
            <a:ext cx="11768462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5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Резюме </a:t>
            </a:r>
            <a:r>
              <a:rPr lang="ru-RU" sz="2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это официальный документ, который дает обзор вашей профессиональной квалификации, включая ваш соответствующий опыт работы, навыки, образование и заметные достижения. 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ECDF70-8B1D-4390-8DDA-EAD1AFB4B7B4}"/>
              </a:ext>
            </a:extLst>
          </p:cNvPr>
          <p:cNvSpPr txBox="1"/>
          <p:nvPr/>
        </p:nvSpPr>
        <p:spPr>
          <a:xfrm>
            <a:off x="278994" y="2663349"/>
            <a:ext cx="11617633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5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Резюме</a:t>
            </a:r>
            <a:r>
              <a:rPr lang="ru-RU" sz="2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- это описание способностей человека, которые делают его </a:t>
            </a:r>
            <a:r>
              <a:rPr lang="ru-RU" sz="25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конкурентоспособным</a:t>
            </a:r>
            <a:r>
              <a:rPr lang="ru-RU" sz="2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рынке труда. </a:t>
            </a:r>
            <a:endParaRPr lang="ru-RU" sz="2500" b="0" i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DEE7060-2792-4C94-B55F-75883D928A7A}"/>
              </a:ext>
            </a:extLst>
          </p:cNvPr>
          <p:cNvSpPr txBox="1"/>
          <p:nvPr/>
        </p:nvSpPr>
        <p:spPr>
          <a:xfrm>
            <a:off x="278994" y="3920342"/>
            <a:ext cx="6094428" cy="2015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5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 резюме</a:t>
            </a:r>
            <a:r>
              <a:rPr lang="ru-RU" sz="25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привлечь внимание к себе при первом, как правило, заочном знакомстве, произвести благоприятное впечатление и побудить пригласить на </a:t>
            </a:r>
            <a:r>
              <a:rPr lang="ru-RU" sz="25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личную встречу.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387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56CA39-3F8C-4347-89E5-A62C09C85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043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любом резюме присутствует </a:t>
            </a:r>
            <a:r>
              <a:rPr lang="ru-RU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 базовых разделов</a:t>
            </a:r>
            <a:r>
              <a:rPr lang="ru-RU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3BB752D-ACA7-4928-B279-A0BA9F2DB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8817739"/>
              </p:ext>
            </p:extLst>
          </p:nvPr>
        </p:nvGraphicFramePr>
        <p:xfrm>
          <a:off x="838200" y="1545997"/>
          <a:ext cx="10515600" cy="4967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2381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C8C8F0-F37A-413F-BA37-29A701A39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pPr algn="ctr"/>
            <a:r>
              <a:rPr lang="ru-RU" sz="4400" u="sng" dirty="0">
                <a:latin typeface="Times New Roman" pitchFamily="18" charset="0"/>
                <a:cs typeface="Times New Roman" pitchFamily="18" charset="0"/>
              </a:rPr>
              <a:t>Стиль написания резюме: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47648C-4719-4C0B-B3A3-BF97C2319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679" y="1693649"/>
            <a:ext cx="6689887" cy="4952247"/>
          </a:xfrm>
        </p:spPr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ru-RU" sz="35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слово «Резюме» писать в заголовке не нужно;</a:t>
            </a:r>
          </a:p>
          <a:p>
            <a:pPr marL="0" indent="0" algn="l">
              <a:buNone/>
            </a:pPr>
            <a:r>
              <a:rPr lang="ru-RU" sz="35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резюме должно состоять из 1 страницы (максимум 2-х страниц) формата А4;</a:t>
            </a:r>
          </a:p>
          <a:p>
            <a:pPr marL="0" indent="0" algn="l">
              <a:buNone/>
            </a:pPr>
            <a:r>
              <a:rPr lang="ru-RU" sz="35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не нужно применять редкие шрифты –они не приветствуются в деловой документации;</a:t>
            </a:r>
          </a:p>
          <a:p>
            <a:pPr marL="0" indent="0" algn="l">
              <a:buNone/>
            </a:pPr>
            <a:r>
              <a:rPr lang="ru-RU" sz="35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резюме должно быть без ошибок и красиво оформлено;</a:t>
            </a:r>
          </a:p>
          <a:p>
            <a:pPr marL="0" indent="0" algn="l">
              <a:buNone/>
            </a:pP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- избегайте длинных фраз и мудреных слов</a:t>
            </a:r>
            <a:r>
              <a:rPr lang="ru-RU" sz="35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l">
              <a:buNone/>
            </a:pPr>
            <a:endParaRPr lang="ru-RU" sz="32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F7B93AF-7CB2-42CF-9694-29595084E6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43" r="7226"/>
          <a:stretch/>
        </p:blipFill>
        <p:spPr bwMode="auto">
          <a:xfrm>
            <a:off x="6785314" y="1343818"/>
            <a:ext cx="5280996" cy="509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1056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3CC97C-4870-40DA-8104-1E9348310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882"/>
            <a:ext cx="10515600" cy="1325563"/>
          </a:xfrm>
        </p:spPr>
        <p:txBody>
          <a:bodyPr/>
          <a:lstStyle/>
          <a:p>
            <a:pPr algn="ctr"/>
            <a:r>
              <a:rPr lang="ru-RU" sz="4400" u="sng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Стиль написания резюме: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DB34B6C-C71A-45BE-9D07-0A8B2F4288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122183"/>
              </p:ext>
            </p:extLst>
          </p:nvPr>
        </p:nvGraphicFramePr>
        <p:xfrm>
          <a:off x="838200" y="1197204"/>
          <a:ext cx="10935878" cy="4819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F26CEC7-509C-428D-89E0-14F0E2E61A60}"/>
              </a:ext>
            </a:extLst>
          </p:cNvPr>
          <p:cNvSpPr txBox="1"/>
          <p:nvPr/>
        </p:nvSpPr>
        <p:spPr>
          <a:xfrm>
            <a:off x="5564170" y="4214402"/>
            <a:ext cx="229778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изложение главных сведений, подтверждающих право соискателя претендовать именно на данную должность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92939D-EDB6-4E00-B469-264D22D83850}"/>
              </a:ext>
            </a:extLst>
          </p:cNvPr>
          <p:cNvSpPr txBox="1"/>
          <p:nvPr/>
        </p:nvSpPr>
        <p:spPr>
          <a:xfrm>
            <a:off x="1074656" y="5073679"/>
            <a:ext cx="1659118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лишних слов, непонятных сокращений и терминов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0BF245-4E12-483E-94DE-5B8504993CC0}"/>
              </a:ext>
            </a:extLst>
          </p:cNvPr>
          <p:cNvSpPr txBox="1"/>
          <p:nvPr/>
        </p:nvSpPr>
        <p:spPr>
          <a:xfrm>
            <a:off x="3294669" y="4565848"/>
            <a:ext cx="185472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подтверждение достижений показателями и документами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DF2EDD-6DA0-415F-9D57-ABF5FE51D8F3}"/>
              </a:ext>
            </a:extLst>
          </p:cNvPr>
          <p:cNvSpPr txBox="1"/>
          <p:nvPr/>
        </p:nvSpPr>
        <p:spPr>
          <a:xfrm>
            <a:off x="10155024" y="2967335"/>
            <a:ext cx="182644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0" i="0" dirty="0">
                <a:solidFill>
                  <a:srgbClr val="333333"/>
                </a:solidFill>
                <a:effectLst/>
                <a:latin typeface="Merriweather" panose="00000500000000000000" pitchFamily="2" charset="-52"/>
              </a:rPr>
              <a:t> 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недостоверной информации;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: вниз 14">
            <a:extLst>
              <a:ext uri="{FF2B5EF4-FFF2-40B4-BE49-F238E27FC236}">
                <a16:creationId xmlns:a16="http://schemas.microsoft.com/office/drawing/2014/main" id="{38A85505-6C1C-4B23-8D97-45FCCE2C5D3C}"/>
              </a:ext>
            </a:extLst>
          </p:cNvPr>
          <p:cNvSpPr/>
          <p:nvPr/>
        </p:nvSpPr>
        <p:spPr>
          <a:xfrm>
            <a:off x="1725105" y="4656841"/>
            <a:ext cx="348792" cy="4168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: вниз 15">
            <a:extLst>
              <a:ext uri="{FF2B5EF4-FFF2-40B4-BE49-F238E27FC236}">
                <a16:creationId xmlns:a16="http://schemas.microsoft.com/office/drawing/2014/main" id="{AF0517FF-FD01-426A-ADD8-83647953C546}"/>
              </a:ext>
            </a:extLst>
          </p:cNvPr>
          <p:cNvSpPr/>
          <p:nvPr/>
        </p:nvSpPr>
        <p:spPr>
          <a:xfrm>
            <a:off x="10832575" y="2447413"/>
            <a:ext cx="348792" cy="4168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: вниз 16">
            <a:extLst>
              <a:ext uri="{FF2B5EF4-FFF2-40B4-BE49-F238E27FC236}">
                <a16:creationId xmlns:a16="http://schemas.microsoft.com/office/drawing/2014/main" id="{B5207F8A-7F9A-4B69-9BBF-692EEA8A50EF}"/>
              </a:ext>
            </a:extLst>
          </p:cNvPr>
          <p:cNvSpPr/>
          <p:nvPr/>
        </p:nvSpPr>
        <p:spPr>
          <a:xfrm>
            <a:off x="4101839" y="4071972"/>
            <a:ext cx="348792" cy="4168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: вниз 17">
            <a:extLst>
              <a:ext uri="{FF2B5EF4-FFF2-40B4-BE49-F238E27FC236}">
                <a16:creationId xmlns:a16="http://schemas.microsoft.com/office/drawing/2014/main" id="{218518BC-7BAB-4331-922A-92CB4421BFE1}"/>
              </a:ext>
            </a:extLst>
          </p:cNvPr>
          <p:cNvSpPr/>
          <p:nvPr/>
        </p:nvSpPr>
        <p:spPr>
          <a:xfrm>
            <a:off x="6306139" y="3708383"/>
            <a:ext cx="348792" cy="4168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A9E8BEF-4794-487F-9F79-DD7BB3963F0C}"/>
              </a:ext>
            </a:extLst>
          </p:cNvPr>
          <p:cNvSpPr txBox="1"/>
          <p:nvPr/>
        </p:nvSpPr>
        <p:spPr>
          <a:xfrm>
            <a:off x="7949151" y="3616596"/>
            <a:ext cx="211867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базовых правил русского языка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трелка: вниз 20">
            <a:extLst>
              <a:ext uri="{FF2B5EF4-FFF2-40B4-BE49-F238E27FC236}">
                <a16:creationId xmlns:a16="http://schemas.microsoft.com/office/drawing/2014/main" id="{0DDB7883-2AD8-460B-A05C-A60ADC53ACEE}"/>
              </a:ext>
            </a:extLst>
          </p:cNvPr>
          <p:cNvSpPr/>
          <p:nvPr/>
        </p:nvSpPr>
        <p:spPr>
          <a:xfrm>
            <a:off x="8758679" y="3079718"/>
            <a:ext cx="348792" cy="4168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810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B122EA8-0F34-4CD5-945D-4AEE29221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0201"/>
            <a:ext cx="10515600" cy="6441684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5900" b="1" u="sng" dirty="0">
                <a:latin typeface="Times New Roman" pitchFamily="18" charset="0"/>
                <a:cs typeface="Times New Roman" pitchFamily="18" charset="0"/>
              </a:rPr>
              <a:t>Не будьте многословны и избегайте пассивных форм</a:t>
            </a:r>
            <a:r>
              <a:rPr lang="ru-RU" sz="59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br>
              <a:rPr lang="ru-RU" sz="59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600" b="1" i="1" dirty="0">
                <a:latin typeface="Times New Roman" pitchFamily="18" charset="0"/>
                <a:cs typeface="Times New Roman" pitchFamily="18" charset="0"/>
              </a:rPr>
              <a:t>Не следует писать: </a:t>
            </a:r>
          </a:p>
          <a:p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отвечал за выполнение;</a:t>
            </a:r>
          </a:p>
          <a:p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находил применение следующим возможностям;</a:t>
            </a:r>
          </a:p>
          <a:p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нес ответственность за;</a:t>
            </a:r>
          </a:p>
          <a:p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улаживал жалобы на;</a:t>
            </a:r>
          </a:p>
          <a:p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препятствовал снижению доли продаж;</a:t>
            </a:r>
          </a:p>
          <a:p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перешел с должности.</a:t>
            </a:r>
          </a:p>
          <a:p>
            <a:endParaRPr lang="ru-RU" sz="4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600" b="1" i="1" dirty="0">
                <a:latin typeface="Times New Roman" pitchFamily="18" charset="0"/>
                <a:cs typeface="Times New Roman" pitchFamily="18" charset="0"/>
              </a:rPr>
              <a:t>Пишите:</a:t>
            </a:r>
          </a:p>
          <a:p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выполнил;</a:t>
            </a:r>
          </a:p>
          <a:p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эффективно использовал;</a:t>
            </a:r>
          </a:p>
          <a:p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отвечал за;</a:t>
            </a:r>
          </a:p>
          <a:p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помогал клиентам в;</a:t>
            </a:r>
          </a:p>
          <a:p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повысил потенциал продукта на рынке;</a:t>
            </a:r>
          </a:p>
          <a:p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продвинулся на должность.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F2BB0C22-98CF-4F2A-9208-EF4F1F9C5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1082" y="2028300"/>
            <a:ext cx="4790918" cy="4683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1901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957A5CC-6F0F-4190-9086-F6C625B26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15" y="562430"/>
            <a:ext cx="6279038" cy="54612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тправляя резюме на открытую вакансию </a:t>
            </a:r>
            <a:r>
              <a:rPr lang="ru-RU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руководителя. 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указать такие деловые качества: </a:t>
            </a:r>
          </a:p>
          <a:p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желание работать, развиваться и учиться, ответственность, коммуникабельность, стрессоустойчивость; </a:t>
            </a:r>
          </a:p>
          <a:p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гибкость, умение адаптироваться, организаторские навыки, ораторские способности; </a:t>
            </a:r>
          </a:p>
          <a:p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толерантность, лояльность, этичность, честность, умение работать в любых условиях и в разных коллективах; </a:t>
            </a:r>
          </a:p>
          <a:p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логическое мышление, умение выделять важное, профессиональное чутье, умение анализировать и видеть перспективу.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FF974D-9A5A-44DB-9E91-349DE8E20626}"/>
              </a:ext>
            </a:extLst>
          </p:cNvPr>
          <p:cNvSpPr txBox="1"/>
          <p:nvPr/>
        </p:nvSpPr>
        <p:spPr>
          <a:xfrm>
            <a:off x="6473076" y="618992"/>
            <a:ext cx="5593237" cy="5628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1000"/>
              </a:spcBef>
            </a:pP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Если должность предполагает активное </a:t>
            </a:r>
            <a:r>
              <a:rPr lang="ru-RU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общение с людьми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приоритетными будут такие качества: </a:t>
            </a:r>
          </a:p>
          <a:p>
            <a:pPr marL="342900" indent="-3429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коммуникабельность, умение видеть проблему клиента, сотрудничать, находить индивидуальный подход; </a:t>
            </a:r>
          </a:p>
          <a:p>
            <a:pPr marL="342900" indent="-3429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коллективизм, любовь к командной работе, общительность, оперативность, умение договариваться; </a:t>
            </a:r>
          </a:p>
          <a:p>
            <a:pPr marL="342900" indent="-3429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легкая адаптация, способность к труду в стрессовых условиях, грамотная речь, энергичность, организованность;</a:t>
            </a:r>
          </a:p>
          <a:p>
            <a:pPr marL="342900" indent="-3429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вежливость, толерантность, знания этики делового общения, порядочность, честность, целеустремленность.</a:t>
            </a:r>
          </a:p>
        </p:txBody>
      </p:sp>
    </p:spTree>
    <p:extLst>
      <p:ext uri="{BB962C8B-B14F-4D97-AF65-F5344CB8AC3E}">
        <p14:creationId xmlns:p14="http://schemas.microsoft.com/office/powerpoint/2010/main" val="4151782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A66360-6375-4DA6-85CC-867ECB769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5794"/>
            <a:ext cx="10515600" cy="1325563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2. Разговор по телефону с потенциальным работодателем.</a:t>
            </a:r>
            <a:br>
              <a:rPr lang="ru-RU" sz="44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85DD5E19-2FCE-4866-964D-E93E84E11C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30" y="2498346"/>
            <a:ext cx="5345980" cy="4028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F911D07-DC7C-41D2-9D65-C41B5B9F003E}"/>
              </a:ext>
            </a:extLst>
          </p:cNvPr>
          <p:cNvSpPr txBox="1"/>
          <p:nvPr/>
        </p:nvSpPr>
        <p:spPr>
          <a:xfrm>
            <a:off x="5946742" y="1305158"/>
            <a:ext cx="60944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осемь важных моментов при первом телефонном разговоре с работодателем: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AEED0F-55AB-4618-813C-3186F8EEDCE0}"/>
              </a:ext>
            </a:extLst>
          </p:cNvPr>
          <p:cNvSpPr txBox="1"/>
          <p:nvPr/>
        </p:nvSpPr>
        <p:spPr>
          <a:xfrm>
            <a:off x="5880754" y="1951489"/>
            <a:ext cx="6160416" cy="4939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Нужно поприветствовать собеседника и представиться.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 возможный вопрос: «Чем занимались?»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 ни в коем случае не отвечайте: «Кто, я? Работала». 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 приветствия не нужно спрашивать: «А какие у вас требования?» Правильнее будет: «В чем заключается работа?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Уместно будет уточнить некоторые важные дополнительные моменты, касающиеся будущей работы (график работы, заработная плата и др.). 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 перебивайте собеседника. 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Имейте под рукой ручку и блокнот. 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Будьте готовы ответить на вопросы работодателя.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Помните, что к первому телефонному разговору с работодателем нужно готовиться.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A52810-E202-4738-B505-9A9213C26514}"/>
              </a:ext>
            </a:extLst>
          </p:cNvPr>
          <p:cNvSpPr txBox="1"/>
          <p:nvPr/>
        </p:nvSpPr>
        <p:spPr>
          <a:xfrm>
            <a:off x="2628" y="1489824"/>
            <a:ext cx="565345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Собеседование по телефону 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предварительный этап отбора кандидатов, на котором обычно только приглашают соискателей на личную встречу.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526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FC7F26-6D1F-4F99-851B-DE3627219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Что необходимо сделать во время телефонного разговора?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17160C-9345-4116-84C6-7DE09F285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097" y="1832090"/>
            <a:ext cx="11585542" cy="448627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Обязательно уточните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должность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на которую Вас хотят пригласить, задайте все необходимые вопросы по поводу этой вакансии.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Запишите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название компании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имя и фамилию того человека, который Вам звонил и обязательно контактный телефон, по которому можно связаться с ним в случае если что-то изменится в Ваших планах.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Узнайте имя и отчество того, кто будет проводить с Вами собеседование.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Запишите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точный адрес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места, где будет проходить собеседование.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636470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1301</Words>
  <Application>Microsoft Office PowerPoint</Application>
  <PresentationFormat>Широкоэкранный</PresentationFormat>
  <Paragraphs>114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GraphikCy</vt:lpstr>
      <vt:lpstr>Merriweather</vt:lpstr>
      <vt:lpstr>Rouble</vt:lpstr>
      <vt:lpstr>Times New Roman</vt:lpstr>
      <vt:lpstr>var(--grotesque-font)</vt:lpstr>
      <vt:lpstr>Тема Office</vt:lpstr>
      <vt:lpstr>Личное резюме.  Собеседование при приеме на работу. </vt:lpstr>
      <vt:lpstr>1. Правила написания резюме. </vt:lpstr>
      <vt:lpstr>В любом резюме присутствует 6 базовых разделов:</vt:lpstr>
      <vt:lpstr>Стиль написания резюме:</vt:lpstr>
      <vt:lpstr>Стиль написания резюме:</vt:lpstr>
      <vt:lpstr>Презентация PowerPoint</vt:lpstr>
      <vt:lpstr>Презентация PowerPoint</vt:lpstr>
      <vt:lpstr>2. Разговор по телефону с потенциальным работодателем.  </vt:lpstr>
      <vt:lpstr>Что необходимо сделать во время телефонного разговора? </vt:lpstr>
      <vt:lpstr>Презентация PowerPoint</vt:lpstr>
      <vt:lpstr>3. Подготовка к собеседованию.  </vt:lpstr>
      <vt:lpstr>Презентация PowerPoint</vt:lpstr>
      <vt:lpstr>Презентация PowerPoint</vt:lpstr>
      <vt:lpstr>4. Как пройти собеседование. </vt:lpstr>
      <vt:lpstr>Ошибки соискателей на собеседовании </vt:lpstr>
      <vt:lpstr>Ошибки соискателей на собеседовании</vt:lpstr>
      <vt:lpstr>Какие вопросы задать на собеседовании.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Инна</dc:creator>
  <cp:lastModifiedBy>Инна</cp:lastModifiedBy>
  <cp:revision>23</cp:revision>
  <dcterms:created xsi:type="dcterms:W3CDTF">2023-03-12T20:09:40Z</dcterms:created>
  <dcterms:modified xsi:type="dcterms:W3CDTF">2023-03-13T19:15:50Z</dcterms:modified>
</cp:coreProperties>
</file>